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132F0-FE94-4E05-AE82-61E01C80BE4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72932" name="Rectangle 4"/>
          <p:cNvSpPr>
            <a:spLocks noChangeArrowheads="1"/>
          </p:cNvSpPr>
          <p:nvPr/>
        </p:nvSpPr>
        <p:spPr bwMode="auto">
          <a:xfrm>
            <a:off x="1106488" y="233363"/>
            <a:ext cx="7394575" cy="900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人類心智</a:t>
            </a:r>
            <a:r>
              <a:rPr lang="zh-TW" alt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模式活動</a:t>
            </a: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圖</a:t>
            </a:r>
          </a:p>
        </p:txBody>
      </p:sp>
      <p:pic>
        <p:nvPicPr>
          <p:cNvPr id="180228" name="Picture 5" descr="vb12a-f1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1223963"/>
            <a:ext cx="7467600" cy="4857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0229" name="Text Box 6"/>
          <p:cNvSpPr txBox="1">
            <a:spLocks noChangeArrowheads="1"/>
          </p:cNvSpPr>
          <p:nvPr/>
        </p:nvSpPr>
        <p:spPr bwMode="auto">
          <a:xfrm>
            <a:off x="3176588" y="6129338"/>
            <a:ext cx="2723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資料來源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：林東清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，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2007</a:t>
            </a:r>
          </a:p>
        </p:txBody>
      </p:sp>
    </p:spTree>
    <p:extLst>
      <p:ext uri="{BB962C8B-B14F-4D97-AF65-F5344CB8AC3E}">
        <p14:creationId xmlns:p14="http://schemas.microsoft.com/office/powerpoint/2010/main" val="244321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51D3A-9117-430E-987E-248310F54E1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878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553200" cy="461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8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這隻大象有幾隻腳？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2C803-F63C-498C-AAA7-4472ED74C97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879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219200"/>
            <a:ext cx="35893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你是看到了一張臉，</a:t>
            </a:r>
            <a:b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或是一個愛斯基摩人呢？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BE70C-BF97-4F56-B65F-9FF8429E341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1880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371600"/>
            <a:ext cx="41513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0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你看到了一位樂器演奏家</a:t>
            </a:r>
            <a:b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或是一位女孩的臉呢？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00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8E305-908A-44F4-A3A0-9CDA526B2F4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724418" name="Picture 2" descr="克服慣性思考救國民黨20000324"/>
          <p:cNvPicPr>
            <a:picLocks noChangeAspect="1" noChangeArrowheads="1"/>
          </p:cNvPicPr>
          <p:nvPr/>
        </p:nvPicPr>
        <p:blipFill>
          <a:blip r:embed="rId2">
            <a:lum bright="-24000" contrast="54000"/>
          </a:blip>
          <a:srcRect/>
          <a:stretch>
            <a:fillRect/>
          </a:stretch>
        </p:blipFill>
        <p:spPr bwMode="auto">
          <a:xfrm>
            <a:off x="2057400" y="914400"/>
            <a:ext cx="34051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黃金牢籠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15000" y="685800"/>
            <a:ext cx="1828800" cy="5562600"/>
            <a:chOff x="3600" y="432"/>
            <a:chExt cx="1152" cy="3504"/>
          </a:xfrm>
        </p:grpSpPr>
        <p:sp>
          <p:nvSpPr>
            <p:cNvPr id="26631" name="AutoShape 5"/>
            <p:cNvSpPr>
              <a:spLocks noChangeArrowheads="1"/>
            </p:cNvSpPr>
            <p:nvPr/>
          </p:nvSpPr>
          <p:spPr bwMode="auto">
            <a:xfrm>
              <a:off x="3600" y="432"/>
              <a:ext cx="1152" cy="3504"/>
            </a:xfrm>
            <a:prstGeom prst="wedgeRectCallout">
              <a:avLst>
                <a:gd name="adj1" fmla="val -145051"/>
                <a:gd name="adj2" fmla="val 5565"/>
              </a:avLst>
            </a:prstGeom>
            <a:solidFill>
              <a:schemeClr val="bg2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zh-TW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pic>
          <p:nvPicPr>
            <p:cNvPr id="26632" name="Picture 6"/>
            <p:cNvPicPr>
              <a:picLocks noChangeAspect="1" noChangeArrowheads="1"/>
            </p:cNvPicPr>
            <p:nvPr/>
          </p:nvPicPr>
          <p:blipFill>
            <a:blip r:embed="rId3">
              <a:lum bright="-18000" contrast="60000"/>
            </a:blip>
            <a:srcRect/>
            <a:stretch>
              <a:fillRect/>
            </a:stretch>
          </p:blipFill>
          <p:spPr bwMode="auto">
            <a:xfrm>
              <a:off x="3744" y="528"/>
              <a:ext cx="839" cy="3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630" name="Picture 7" descr="j029699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5373688"/>
            <a:ext cx="762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78AD7-C8C5-489C-9943-0302ABF6948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72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新細明體" pitchFamily="18" charset="-120"/>
              </a:rPr>
              <a:t>不「革心」，談什麼「興革」！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7120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眼前，最令人擔心的還是民進黨對於舊有體制的沉迷，已經沉淪於嫻熟的政治運作，甚至將過去自己所譴責的惡習視為理所當然。比起眾多視競選承諾、理念為敝屣的政治人物，或是為爭地盤而落井下石的同志，懷璧其罪的謝長廷當然可以笑談其他人是偽君子，只不過，民間還以為國民黨才是真小人。如果不「革心」，任何「興革」還是枉然的。 </a:t>
            </a:r>
            <a:br>
              <a:rPr lang="zh-TW" altLang="en-US" sz="3200">
                <a:latin typeface="標楷體" pitchFamily="65" charset="-120"/>
                <a:ea typeface="標楷體" pitchFamily="65" charset="-120"/>
              </a:rPr>
            </a:br>
            <a:r>
              <a:rPr lang="en-US" altLang="zh-TW">
                <a:latin typeface="Times New Roman" pitchFamily="18" charset="0"/>
                <a:ea typeface="標楷體" pitchFamily="65" charset="-120"/>
              </a:rPr>
              <a:t>【2003/01/12 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聯合報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】</a:t>
            </a:r>
            <a:endParaRPr lang="en-US" altLang="zh-TW" sz="320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27653" name="Picture 7" descr="j025442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24750" y="5445125"/>
            <a:ext cx="1390650" cy="990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755576" y="1268760"/>
            <a:ext cx="7848872" cy="4536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F980C-8A5F-4244-95DC-D90BD8194C4D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86200" y="2362200"/>
            <a:ext cx="4525963" cy="1885950"/>
            <a:chOff x="2496" y="1920"/>
            <a:chExt cx="2851" cy="118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496" y="1944"/>
              <a:ext cx="574" cy="1138"/>
              <a:chOff x="2496" y="1944"/>
              <a:chExt cx="574" cy="1138"/>
            </a:xfrm>
          </p:grpSpPr>
          <p:sp>
            <p:nvSpPr>
              <p:cNvPr id="28729" name="Freeform 4"/>
              <p:cNvSpPr>
                <a:spLocks/>
              </p:cNvSpPr>
              <p:nvPr/>
            </p:nvSpPr>
            <p:spPr bwMode="auto">
              <a:xfrm>
                <a:off x="2759" y="1944"/>
                <a:ext cx="236" cy="252"/>
              </a:xfrm>
              <a:custGeom>
                <a:avLst/>
                <a:gdLst>
                  <a:gd name="T0" fmla="*/ 159 w 473"/>
                  <a:gd name="T1" fmla="*/ 240 h 504"/>
                  <a:gd name="T2" fmla="*/ 149 w 473"/>
                  <a:gd name="T3" fmla="*/ 168 h 504"/>
                  <a:gd name="T4" fmla="*/ 149 w 473"/>
                  <a:gd name="T5" fmla="*/ 98 h 504"/>
                  <a:gd name="T6" fmla="*/ 170 w 473"/>
                  <a:gd name="T7" fmla="*/ 40 h 504"/>
                  <a:gd name="T8" fmla="*/ 215 w 473"/>
                  <a:gd name="T9" fmla="*/ 14 h 504"/>
                  <a:gd name="T10" fmla="*/ 277 w 473"/>
                  <a:gd name="T11" fmla="*/ 0 h 504"/>
                  <a:gd name="T12" fmla="*/ 354 w 473"/>
                  <a:gd name="T13" fmla="*/ 26 h 504"/>
                  <a:gd name="T14" fmla="*/ 410 w 473"/>
                  <a:gd name="T15" fmla="*/ 103 h 504"/>
                  <a:gd name="T16" fmla="*/ 455 w 473"/>
                  <a:gd name="T17" fmla="*/ 219 h 504"/>
                  <a:gd name="T18" fmla="*/ 471 w 473"/>
                  <a:gd name="T19" fmla="*/ 307 h 504"/>
                  <a:gd name="T20" fmla="*/ 473 w 473"/>
                  <a:gd name="T21" fmla="*/ 418 h 504"/>
                  <a:gd name="T22" fmla="*/ 447 w 473"/>
                  <a:gd name="T23" fmla="*/ 477 h 504"/>
                  <a:gd name="T24" fmla="*/ 409 w 473"/>
                  <a:gd name="T25" fmla="*/ 504 h 504"/>
                  <a:gd name="T26" fmla="*/ 330 w 473"/>
                  <a:gd name="T27" fmla="*/ 504 h 504"/>
                  <a:gd name="T28" fmla="*/ 274 w 473"/>
                  <a:gd name="T29" fmla="*/ 468 h 504"/>
                  <a:gd name="T30" fmla="*/ 221 w 473"/>
                  <a:gd name="T31" fmla="*/ 391 h 504"/>
                  <a:gd name="T32" fmla="*/ 180 w 473"/>
                  <a:gd name="T33" fmla="*/ 328 h 504"/>
                  <a:gd name="T34" fmla="*/ 16 w 473"/>
                  <a:gd name="T35" fmla="*/ 311 h 504"/>
                  <a:gd name="T36" fmla="*/ 0 w 473"/>
                  <a:gd name="T37" fmla="*/ 283 h 504"/>
                  <a:gd name="T38" fmla="*/ 7 w 473"/>
                  <a:gd name="T39" fmla="*/ 266 h 504"/>
                  <a:gd name="T40" fmla="*/ 167 w 473"/>
                  <a:gd name="T41" fmla="*/ 263 h 504"/>
                  <a:gd name="T42" fmla="*/ 159 w 473"/>
                  <a:gd name="T43" fmla="*/ 240 h 50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3"/>
                  <a:gd name="T67" fmla="*/ 0 h 504"/>
                  <a:gd name="T68" fmla="*/ 473 w 473"/>
                  <a:gd name="T69" fmla="*/ 504 h 50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3" h="504">
                    <a:moveTo>
                      <a:pt x="159" y="240"/>
                    </a:moveTo>
                    <a:lnTo>
                      <a:pt x="149" y="168"/>
                    </a:lnTo>
                    <a:lnTo>
                      <a:pt x="149" y="98"/>
                    </a:lnTo>
                    <a:lnTo>
                      <a:pt x="170" y="40"/>
                    </a:lnTo>
                    <a:lnTo>
                      <a:pt x="215" y="14"/>
                    </a:lnTo>
                    <a:lnTo>
                      <a:pt x="277" y="0"/>
                    </a:lnTo>
                    <a:lnTo>
                      <a:pt x="354" y="26"/>
                    </a:lnTo>
                    <a:lnTo>
                      <a:pt x="410" y="103"/>
                    </a:lnTo>
                    <a:lnTo>
                      <a:pt x="455" y="219"/>
                    </a:lnTo>
                    <a:lnTo>
                      <a:pt x="471" y="307"/>
                    </a:lnTo>
                    <a:lnTo>
                      <a:pt x="473" y="418"/>
                    </a:lnTo>
                    <a:lnTo>
                      <a:pt x="447" y="477"/>
                    </a:lnTo>
                    <a:lnTo>
                      <a:pt x="409" y="504"/>
                    </a:lnTo>
                    <a:lnTo>
                      <a:pt x="330" y="504"/>
                    </a:lnTo>
                    <a:lnTo>
                      <a:pt x="274" y="468"/>
                    </a:lnTo>
                    <a:lnTo>
                      <a:pt x="221" y="391"/>
                    </a:lnTo>
                    <a:lnTo>
                      <a:pt x="180" y="328"/>
                    </a:lnTo>
                    <a:lnTo>
                      <a:pt x="16" y="311"/>
                    </a:lnTo>
                    <a:lnTo>
                      <a:pt x="0" y="283"/>
                    </a:lnTo>
                    <a:lnTo>
                      <a:pt x="7" y="266"/>
                    </a:lnTo>
                    <a:lnTo>
                      <a:pt x="167" y="263"/>
                    </a:lnTo>
                    <a:lnTo>
                      <a:pt x="159" y="24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0" name="Freeform 5"/>
              <p:cNvSpPr>
                <a:spLocks/>
              </p:cNvSpPr>
              <p:nvPr/>
            </p:nvSpPr>
            <p:spPr bwMode="auto">
              <a:xfrm>
                <a:off x="2496" y="2131"/>
                <a:ext cx="463" cy="167"/>
              </a:xfrm>
              <a:custGeom>
                <a:avLst/>
                <a:gdLst>
                  <a:gd name="T0" fmla="*/ 922 w 926"/>
                  <a:gd name="T1" fmla="*/ 282 h 335"/>
                  <a:gd name="T2" fmla="*/ 801 w 926"/>
                  <a:gd name="T3" fmla="*/ 240 h 335"/>
                  <a:gd name="T4" fmla="*/ 754 w 926"/>
                  <a:gd name="T5" fmla="*/ 229 h 335"/>
                  <a:gd name="T6" fmla="*/ 613 w 926"/>
                  <a:gd name="T7" fmla="*/ 194 h 335"/>
                  <a:gd name="T8" fmla="*/ 335 w 926"/>
                  <a:gd name="T9" fmla="*/ 114 h 335"/>
                  <a:gd name="T10" fmla="*/ 151 w 926"/>
                  <a:gd name="T11" fmla="*/ 59 h 335"/>
                  <a:gd name="T12" fmla="*/ 27 w 926"/>
                  <a:gd name="T13" fmla="*/ 0 h 335"/>
                  <a:gd name="T14" fmla="*/ 0 w 926"/>
                  <a:gd name="T15" fmla="*/ 16 h 335"/>
                  <a:gd name="T16" fmla="*/ 18 w 926"/>
                  <a:gd name="T17" fmla="*/ 42 h 335"/>
                  <a:gd name="T18" fmla="*/ 107 w 926"/>
                  <a:gd name="T19" fmla="*/ 87 h 335"/>
                  <a:gd name="T20" fmla="*/ 167 w 926"/>
                  <a:gd name="T21" fmla="*/ 98 h 335"/>
                  <a:gd name="T22" fmla="*/ 143 w 926"/>
                  <a:gd name="T23" fmla="*/ 125 h 335"/>
                  <a:gd name="T24" fmla="*/ 151 w 926"/>
                  <a:gd name="T25" fmla="*/ 167 h 335"/>
                  <a:gd name="T26" fmla="*/ 223 w 926"/>
                  <a:gd name="T27" fmla="*/ 215 h 335"/>
                  <a:gd name="T28" fmla="*/ 299 w 926"/>
                  <a:gd name="T29" fmla="*/ 232 h 335"/>
                  <a:gd name="T30" fmla="*/ 344 w 926"/>
                  <a:gd name="T31" fmla="*/ 202 h 335"/>
                  <a:gd name="T32" fmla="*/ 362 w 926"/>
                  <a:gd name="T33" fmla="*/ 160 h 335"/>
                  <a:gd name="T34" fmla="*/ 463 w 926"/>
                  <a:gd name="T35" fmla="*/ 178 h 335"/>
                  <a:gd name="T36" fmla="*/ 560 w 926"/>
                  <a:gd name="T37" fmla="*/ 220 h 335"/>
                  <a:gd name="T38" fmla="*/ 676 w 926"/>
                  <a:gd name="T39" fmla="*/ 258 h 335"/>
                  <a:gd name="T40" fmla="*/ 762 w 926"/>
                  <a:gd name="T41" fmla="*/ 300 h 335"/>
                  <a:gd name="T42" fmla="*/ 852 w 926"/>
                  <a:gd name="T43" fmla="*/ 330 h 335"/>
                  <a:gd name="T44" fmla="*/ 898 w 926"/>
                  <a:gd name="T45" fmla="*/ 335 h 335"/>
                  <a:gd name="T46" fmla="*/ 926 w 926"/>
                  <a:gd name="T47" fmla="*/ 312 h 335"/>
                  <a:gd name="T48" fmla="*/ 922 w 926"/>
                  <a:gd name="T49" fmla="*/ 282 h 3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26"/>
                  <a:gd name="T76" fmla="*/ 0 h 335"/>
                  <a:gd name="T77" fmla="*/ 926 w 926"/>
                  <a:gd name="T78" fmla="*/ 335 h 3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26" h="335">
                    <a:moveTo>
                      <a:pt x="922" y="282"/>
                    </a:moveTo>
                    <a:lnTo>
                      <a:pt x="801" y="240"/>
                    </a:lnTo>
                    <a:lnTo>
                      <a:pt x="754" y="229"/>
                    </a:lnTo>
                    <a:lnTo>
                      <a:pt x="613" y="194"/>
                    </a:lnTo>
                    <a:lnTo>
                      <a:pt x="335" y="114"/>
                    </a:lnTo>
                    <a:lnTo>
                      <a:pt x="151" y="59"/>
                    </a:lnTo>
                    <a:lnTo>
                      <a:pt x="27" y="0"/>
                    </a:lnTo>
                    <a:lnTo>
                      <a:pt x="0" y="16"/>
                    </a:lnTo>
                    <a:lnTo>
                      <a:pt x="18" y="42"/>
                    </a:lnTo>
                    <a:lnTo>
                      <a:pt x="107" y="87"/>
                    </a:lnTo>
                    <a:lnTo>
                      <a:pt x="167" y="98"/>
                    </a:lnTo>
                    <a:lnTo>
                      <a:pt x="143" y="125"/>
                    </a:lnTo>
                    <a:lnTo>
                      <a:pt x="151" y="167"/>
                    </a:lnTo>
                    <a:lnTo>
                      <a:pt x="223" y="215"/>
                    </a:lnTo>
                    <a:lnTo>
                      <a:pt x="299" y="232"/>
                    </a:lnTo>
                    <a:lnTo>
                      <a:pt x="344" y="202"/>
                    </a:lnTo>
                    <a:lnTo>
                      <a:pt x="362" y="160"/>
                    </a:lnTo>
                    <a:lnTo>
                      <a:pt x="463" y="178"/>
                    </a:lnTo>
                    <a:lnTo>
                      <a:pt x="560" y="220"/>
                    </a:lnTo>
                    <a:lnTo>
                      <a:pt x="676" y="258"/>
                    </a:lnTo>
                    <a:lnTo>
                      <a:pt x="762" y="300"/>
                    </a:lnTo>
                    <a:lnTo>
                      <a:pt x="852" y="330"/>
                    </a:lnTo>
                    <a:lnTo>
                      <a:pt x="898" y="335"/>
                    </a:lnTo>
                    <a:lnTo>
                      <a:pt x="926" y="312"/>
                    </a:lnTo>
                    <a:lnTo>
                      <a:pt x="922" y="28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1" name="Freeform 6"/>
              <p:cNvSpPr>
                <a:spLocks/>
              </p:cNvSpPr>
              <p:nvPr/>
            </p:nvSpPr>
            <p:spPr bwMode="auto">
              <a:xfrm>
                <a:off x="2917" y="2215"/>
                <a:ext cx="153" cy="485"/>
              </a:xfrm>
              <a:custGeom>
                <a:avLst/>
                <a:gdLst>
                  <a:gd name="T0" fmla="*/ 45 w 306"/>
                  <a:gd name="T1" fmla="*/ 48 h 971"/>
                  <a:gd name="T2" fmla="*/ 66 w 306"/>
                  <a:gd name="T3" fmla="*/ 12 h 971"/>
                  <a:gd name="T4" fmla="*/ 120 w 306"/>
                  <a:gd name="T5" fmla="*/ 0 h 971"/>
                  <a:gd name="T6" fmla="*/ 188 w 306"/>
                  <a:gd name="T7" fmla="*/ 36 h 971"/>
                  <a:gd name="T8" fmla="*/ 250 w 306"/>
                  <a:gd name="T9" fmla="*/ 151 h 971"/>
                  <a:gd name="T10" fmla="*/ 277 w 306"/>
                  <a:gd name="T11" fmla="*/ 240 h 971"/>
                  <a:gd name="T12" fmla="*/ 298 w 306"/>
                  <a:gd name="T13" fmla="*/ 348 h 971"/>
                  <a:gd name="T14" fmla="*/ 306 w 306"/>
                  <a:gd name="T15" fmla="*/ 494 h 971"/>
                  <a:gd name="T16" fmla="*/ 305 w 306"/>
                  <a:gd name="T17" fmla="*/ 623 h 971"/>
                  <a:gd name="T18" fmla="*/ 298 w 306"/>
                  <a:gd name="T19" fmla="*/ 777 h 971"/>
                  <a:gd name="T20" fmla="*/ 289 w 306"/>
                  <a:gd name="T21" fmla="*/ 894 h 971"/>
                  <a:gd name="T22" fmla="*/ 263 w 306"/>
                  <a:gd name="T23" fmla="*/ 943 h 971"/>
                  <a:gd name="T24" fmla="*/ 218 w 306"/>
                  <a:gd name="T25" fmla="*/ 961 h 971"/>
                  <a:gd name="T26" fmla="*/ 164 w 306"/>
                  <a:gd name="T27" fmla="*/ 971 h 971"/>
                  <a:gd name="T28" fmla="*/ 93 w 306"/>
                  <a:gd name="T29" fmla="*/ 953 h 971"/>
                  <a:gd name="T30" fmla="*/ 40 w 306"/>
                  <a:gd name="T31" fmla="*/ 929 h 971"/>
                  <a:gd name="T32" fmla="*/ 13 w 306"/>
                  <a:gd name="T33" fmla="*/ 876 h 971"/>
                  <a:gd name="T34" fmla="*/ 0 w 306"/>
                  <a:gd name="T35" fmla="*/ 777 h 971"/>
                  <a:gd name="T36" fmla="*/ 4 w 306"/>
                  <a:gd name="T37" fmla="*/ 658 h 971"/>
                  <a:gd name="T38" fmla="*/ 31 w 306"/>
                  <a:gd name="T39" fmla="*/ 578 h 971"/>
                  <a:gd name="T40" fmla="*/ 40 w 306"/>
                  <a:gd name="T41" fmla="*/ 453 h 971"/>
                  <a:gd name="T42" fmla="*/ 37 w 306"/>
                  <a:gd name="T43" fmla="*/ 393 h 971"/>
                  <a:gd name="T44" fmla="*/ 21 w 306"/>
                  <a:gd name="T45" fmla="*/ 321 h 971"/>
                  <a:gd name="T46" fmla="*/ 10 w 306"/>
                  <a:gd name="T47" fmla="*/ 250 h 971"/>
                  <a:gd name="T48" fmla="*/ 4 w 306"/>
                  <a:gd name="T49" fmla="*/ 164 h 971"/>
                  <a:gd name="T50" fmla="*/ 4 w 306"/>
                  <a:gd name="T51" fmla="*/ 101 h 971"/>
                  <a:gd name="T52" fmla="*/ 28 w 306"/>
                  <a:gd name="T53" fmla="*/ 66 h 971"/>
                  <a:gd name="T54" fmla="*/ 45 w 306"/>
                  <a:gd name="T55" fmla="*/ 48 h 97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6"/>
                  <a:gd name="T85" fmla="*/ 0 h 971"/>
                  <a:gd name="T86" fmla="*/ 306 w 306"/>
                  <a:gd name="T87" fmla="*/ 971 h 97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6" h="971">
                    <a:moveTo>
                      <a:pt x="45" y="48"/>
                    </a:moveTo>
                    <a:lnTo>
                      <a:pt x="66" y="12"/>
                    </a:lnTo>
                    <a:lnTo>
                      <a:pt x="120" y="0"/>
                    </a:lnTo>
                    <a:lnTo>
                      <a:pt x="188" y="36"/>
                    </a:lnTo>
                    <a:lnTo>
                      <a:pt x="250" y="151"/>
                    </a:lnTo>
                    <a:lnTo>
                      <a:pt x="277" y="240"/>
                    </a:lnTo>
                    <a:lnTo>
                      <a:pt x="298" y="348"/>
                    </a:lnTo>
                    <a:lnTo>
                      <a:pt x="306" y="494"/>
                    </a:lnTo>
                    <a:lnTo>
                      <a:pt x="305" y="623"/>
                    </a:lnTo>
                    <a:lnTo>
                      <a:pt x="298" y="777"/>
                    </a:lnTo>
                    <a:lnTo>
                      <a:pt x="289" y="894"/>
                    </a:lnTo>
                    <a:lnTo>
                      <a:pt x="263" y="943"/>
                    </a:lnTo>
                    <a:lnTo>
                      <a:pt x="218" y="961"/>
                    </a:lnTo>
                    <a:lnTo>
                      <a:pt x="164" y="971"/>
                    </a:lnTo>
                    <a:lnTo>
                      <a:pt x="93" y="953"/>
                    </a:lnTo>
                    <a:lnTo>
                      <a:pt x="40" y="929"/>
                    </a:lnTo>
                    <a:lnTo>
                      <a:pt x="13" y="876"/>
                    </a:lnTo>
                    <a:lnTo>
                      <a:pt x="0" y="777"/>
                    </a:lnTo>
                    <a:lnTo>
                      <a:pt x="4" y="658"/>
                    </a:lnTo>
                    <a:lnTo>
                      <a:pt x="31" y="578"/>
                    </a:lnTo>
                    <a:lnTo>
                      <a:pt x="40" y="453"/>
                    </a:lnTo>
                    <a:lnTo>
                      <a:pt x="37" y="393"/>
                    </a:lnTo>
                    <a:lnTo>
                      <a:pt x="21" y="321"/>
                    </a:lnTo>
                    <a:lnTo>
                      <a:pt x="10" y="250"/>
                    </a:lnTo>
                    <a:lnTo>
                      <a:pt x="4" y="164"/>
                    </a:lnTo>
                    <a:lnTo>
                      <a:pt x="4" y="101"/>
                    </a:lnTo>
                    <a:lnTo>
                      <a:pt x="28" y="66"/>
                    </a:lnTo>
                    <a:lnTo>
                      <a:pt x="45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2" name="Freeform 7"/>
              <p:cNvSpPr>
                <a:spLocks/>
              </p:cNvSpPr>
              <p:nvPr/>
            </p:nvSpPr>
            <p:spPr bwMode="auto">
              <a:xfrm>
                <a:off x="2870" y="2619"/>
                <a:ext cx="195" cy="463"/>
              </a:xfrm>
              <a:custGeom>
                <a:avLst/>
                <a:gdLst>
                  <a:gd name="T0" fmla="*/ 245 w 391"/>
                  <a:gd name="T1" fmla="*/ 0 h 926"/>
                  <a:gd name="T2" fmla="*/ 317 w 391"/>
                  <a:gd name="T3" fmla="*/ 18 h 926"/>
                  <a:gd name="T4" fmla="*/ 328 w 391"/>
                  <a:gd name="T5" fmla="*/ 74 h 926"/>
                  <a:gd name="T6" fmla="*/ 335 w 391"/>
                  <a:gd name="T7" fmla="*/ 178 h 926"/>
                  <a:gd name="T8" fmla="*/ 317 w 391"/>
                  <a:gd name="T9" fmla="*/ 303 h 926"/>
                  <a:gd name="T10" fmla="*/ 302 w 391"/>
                  <a:gd name="T11" fmla="*/ 439 h 926"/>
                  <a:gd name="T12" fmla="*/ 290 w 391"/>
                  <a:gd name="T13" fmla="*/ 591 h 926"/>
                  <a:gd name="T14" fmla="*/ 299 w 391"/>
                  <a:gd name="T15" fmla="*/ 668 h 926"/>
                  <a:gd name="T16" fmla="*/ 320 w 391"/>
                  <a:gd name="T17" fmla="*/ 741 h 926"/>
                  <a:gd name="T18" fmla="*/ 370 w 391"/>
                  <a:gd name="T19" fmla="*/ 810 h 926"/>
                  <a:gd name="T20" fmla="*/ 391 w 391"/>
                  <a:gd name="T21" fmla="*/ 839 h 926"/>
                  <a:gd name="T22" fmla="*/ 381 w 391"/>
                  <a:gd name="T23" fmla="*/ 866 h 926"/>
                  <a:gd name="T24" fmla="*/ 325 w 391"/>
                  <a:gd name="T25" fmla="*/ 866 h 926"/>
                  <a:gd name="T26" fmla="*/ 240 w 391"/>
                  <a:gd name="T27" fmla="*/ 881 h 926"/>
                  <a:gd name="T28" fmla="*/ 125 w 391"/>
                  <a:gd name="T29" fmla="*/ 911 h 926"/>
                  <a:gd name="T30" fmla="*/ 53 w 391"/>
                  <a:gd name="T31" fmla="*/ 926 h 926"/>
                  <a:gd name="T32" fmla="*/ 9 w 391"/>
                  <a:gd name="T33" fmla="*/ 894 h 926"/>
                  <a:gd name="T34" fmla="*/ 0 w 391"/>
                  <a:gd name="T35" fmla="*/ 845 h 926"/>
                  <a:gd name="T36" fmla="*/ 53 w 391"/>
                  <a:gd name="T37" fmla="*/ 831 h 926"/>
                  <a:gd name="T38" fmla="*/ 147 w 391"/>
                  <a:gd name="T39" fmla="*/ 828 h 926"/>
                  <a:gd name="T40" fmla="*/ 254 w 391"/>
                  <a:gd name="T41" fmla="*/ 828 h 926"/>
                  <a:gd name="T42" fmla="*/ 335 w 391"/>
                  <a:gd name="T43" fmla="*/ 831 h 926"/>
                  <a:gd name="T44" fmla="*/ 328 w 391"/>
                  <a:gd name="T45" fmla="*/ 818 h 926"/>
                  <a:gd name="T46" fmla="*/ 293 w 391"/>
                  <a:gd name="T47" fmla="*/ 783 h 926"/>
                  <a:gd name="T48" fmla="*/ 264 w 391"/>
                  <a:gd name="T49" fmla="*/ 721 h 926"/>
                  <a:gd name="T50" fmla="*/ 240 w 391"/>
                  <a:gd name="T51" fmla="*/ 641 h 926"/>
                  <a:gd name="T52" fmla="*/ 240 w 391"/>
                  <a:gd name="T53" fmla="*/ 588 h 926"/>
                  <a:gd name="T54" fmla="*/ 254 w 391"/>
                  <a:gd name="T55" fmla="*/ 428 h 926"/>
                  <a:gd name="T56" fmla="*/ 254 w 391"/>
                  <a:gd name="T57" fmla="*/ 312 h 926"/>
                  <a:gd name="T58" fmla="*/ 245 w 391"/>
                  <a:gd name="T59" fmla="*/ 187 h 926"/>
                  <a:gd name="T60" fmla="*/ 227 w 391"/>
                  <a:gd name="T61" fmla="*/ 128 h 926"/>
                  <a:gd name="T62" fmla="*/ 213 w 391"/>
                  <a:gd name="T63" fmla="*/ 53 h 926"/>
                  <a:gd name="T64" fmla="*/ 237 w 391"/>
                  <a:gd name="T65" fmla="*/ 18 h 926"/>
                  <a:gd name="T66" fmla="*/ 245 w 391"/>
                  <a:gd name="T67" fmla="*/ 0 h 9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91"/>
                  <a:gd name="T103" fmla="*/ 0 h 926"/>
                  <a:gd name="T104" fmla="*/ 391 w 391"/>
                  <a:gd name="T105" fmla="*/ 926 h 92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91" h="926">
                    <a:moveTo>
                      <a:pt x="245" y="0"/>
                    </a:moveTo>
                    <a:lnTo>
                      <a:pt x="317" y="18"/>
                    </a:lnTo>
                    <a:lnTo>
                      <a:pt x="328" y="74"/>
                    </a:lnTo>
                    <a:lnTo>
                      <a:pt x="335" y="178"/>
                    </a:lnTo>
                    <a:lnTo>
                      <a:pt x="317" y="303"/>
                    </a:lnTo>
                    <a:lnTo>
                      <a:pt x="302" y="439"/>
                    </a:lnTo>
                    <a:lnTo>
                      <a:pt x="290" y="591"/>
                    </a:lnTo>
                    <a:lnTo>
                      <a:pt x="299" y="668"/>
                    </a:lnTo>
                    <a:lnTo>
                      <a:pt x="320" y="741"/>
                    </a:lnTo>
                    <a:lnTo>
                      <a:pt x="370" y="810"/>
                    </a:lnTo>
                    <a:lnTo>
                      <a:pt x="391" y="839"/>
                    </a:lnTo>
                    <a:lnTo>
                      <a:pt x="381" y="866"/>
                    </a:lnTo>
                    <a:lnTo>
                      <a:pt x="325" y="866"/>
                    </a:lnTo>
                    <a:lnTo>
                      <a:pt x="240" y="881"/>
                    </a:lnTo>
                    <a:lnTo>
                      <a:pt x="125" y="911"/>
                    </a:lnTo>
                    <a:lnTo>
                      <a:pt x="53" y="926"/>
                    </a:lnTo>
                    <a:lnTo>
                      <a:pt x="9" y="894"/>
                    </a:lnTo>
                    <a:lnTo>
                      <a:pt x="0" y="845"/>
                    </a:lnTo>
                    <a:lnTo>
                      <a:pt x="53" y="831"/>
                    </a:lnTo>
                    <a:lnTo>
                      <a:pt x="147" y="828"/>
                    </a:lnTo>
                    <a:lnTo>
                      <a:pt x="254" y="828"/>
                    </a:lnTo>
                    <a:lnTo>
                      <a:pt x="335" y="831"/>
                    </a:lnTo>
                    <a:lnTo>
                      <a:pt x="328" y="818"/>
                    </a:lnTo>
                    <a:lnTo>
                      <a:pt x="293" y="783"/>
                    </a:lnTo>
                    <a:lnTo>
                      <a:pt x="264" y="721"/>
                    </a:lnTo>
                    <a:lnTo>
                      <a:pt x="240" y="641"/>
                    </a:lnTo>
                    <a:lnTo>
                      <a:pt x="240" y="588"/>
                    </a:lnTo>
                    <a:lnTo>
                      <a:pt x="254" y="428"/>
                    </a:lnTo>
                    <a:lnTo>
                      <a:pt x="254" y="312"/>
                    </a:lnTo>
                    <a:lnTo>
                      <a:pt x="245" y="187"/>
                    </a:lnTo>
                    <a:lnTo>
                      <a:pt x="227" y="128"/>
                    </a:lnTo>
                    <a:lnTo>
                      <a:pt x="213" y="53"/>
                    </a:lnTo>
                    <a:lnTo>
                      <a:pt x="237" y="18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33" name="Freeform 8"/>
              <p:cNvSpPr>
                <a:spLocks/>
              </p:cNvSpPr>
              <p:nvPr/>
            </p:nvSpPr>
            <p:spPr bwMode="auto">
              <a:xfrm>
                <a:off x="2791" y="2560"/>
                <a:ext cx="196" cy="453"/>
              </a:xfrm>
              <a:custGeom>
                <a:avLst/>
                <a:gdLst>
                  <a:gd name="T0" fmla="*/ 304 w 391"/>
                  <a:gd name="T1" fmla="*/ 0 h 907"/>
                  <a:gd name="T2" fmla="*/ 373 w 391"/>
                  <a:gd name="T3" fmla="*/ 21 h 907"/>
                  <a:gd name="T4" fmla="*/ 381 w 391"/>
                  <a:gd name="T5" fmla="*/ 77 h 907"/>
                  <a:gd name="T6" fmla="*/ 381 w 391"/>
                  <a:gd name="T7" fmla="*/ 185 h 907"/>
                  <a:gd name="T8" fmla="*/ 355 w 391"/>
                  <a:gd name="T9" fmla="*/ 306 h 907"/>
                  <a:gd name="T10" fmla="*/ 328 w 391"/>
                  <a:gd name="T11" fmla="*/ 442 h 907"/>
                  <a:gd name="T12" fmla="*/ 307 w 391"/>
                  <a:gd name="T13" fmla="*/ 590 h 907"/>
                  <a:gd name="T14" fmla="*/ 311 w 391"/>
                  <a:gd name="T15" fmla="*/ 667 h 907"/>
                  <a:gd name="T16" fmla="*/ 325 w 391"/>
                  <a:gd name="T17" fmla="*/ 744 h 907"/>
                  <a:gd name="T18" fmla="*/ 373 w 391"/>
                  <a:gd name="T19" fmla="*/ 816 h 907"/>
                  <a:gd name="T20" fmla="*/ 391 w 391"/>
                  <a:gd name="T21" fmla="*/ 844 h 907"/>
                  <a:gd name="T22" fmla="*/ 379 w 391"/>
                  <a:gd name="T23" fmla="*/ 872 h 907"/>
                  <a:gd name="T24" fmla="*/ 322 w 391"/>
                  <a:gd name="T25" fmla="*/ 868 h 907"/>
                  <a:gd name="T26" fmla="*/ 237 w 391"/>
                  <a:gd name="T27" fmla="*/ 878 h 907"/>
                  <a:gd name="T28" fmla="*/ 122 w 391"/>
                  <a:gd name="T29" fmla="*/ 897 h 907"/>
                  <a:gd name="T30" fmla="*/ 48 w 391"/>
                  <a:gd name="T31" fmla="*/ 907 h 907"/>
                  <a:gd name="T32" fmla="*/ 6 w 391"/>
                  <a:gd name="T33" fmla="*/ 872 h 907"/>
                  <a:gd name="T34" fmla="*/ 0 w 391"/>
                  <a:gd name="T35" fmla="*/ 824 h 907"/>
                  <a:gd name="T36" fmla="*/ 53 w 391"/>
                  <a:gd name="T37" fmla="*/ 812 h 907"/>
                  <a:gd name="T38" fmla="*/ 147 w 391"/>
                  <a:gd name="T39" fmla="*/ 819 h 907"/>
                  <a:gd name="T40" fmla="*/ 255 w 391"/>
                  <a:gd name="T41" fmla="*/ 824 h 907"/>
                  <a:gd name="T42" fmla="*/ 335 w 391"/>
                  <a:gd name="T43" fmla="*/ 833 h 907"/>
                  <a:gd name="T44" fmla="*/ 331 w 391"/>
                  <a:gd name="T45" fmla="*/ 820 h 907"/>
                  <a:gd name="T46" fmla="*/ 296 w 391"/>
                  <a:gd name="T47" fmla="*/ 782 h 907"/>
                  <a:gd name="T48" fmla="*/ 272 w 391"/>
                  <a:gd name="T49" fmla="*/ 718 h 907"/>
                  <a:gd name="T50" fmla="*/ 255 w 391"/>
                  <a:gd name="T51" fmla="*/ 638 h 907"/>
                  <a:gd name="T52" fmla="*/ 258 w 391"/>
                  <a:gd name="T53" fmla="*/ 583 h 907"/>
                  <a:gd name="T54" fmla="*/ 283 w 391"/>
                  <a:gd name="T55" fmla="*/ 425 h 907"/>
                  <a:gd name="T56" fmla="*/ 293 w 391"/>
                  <a:gd name="T57" fmla="*/ 311 h 907"/>
                  <a:gd name="T58" fmla="*/ 290 w 391"/>
                  <a:gd name="T59" fmla="*/ 185 h 907"/>
                  <a:gd name="T60" fmla="*/ 279 w 391"/>
                  <a:gd name="T61" fmla="*/ 125 h 907"/>
                  <a:gd name="T62" fmla="*/ 269 w 391"/>
                  <a:gd name="T63" fmla="*/ 50 h 907"/>
                  <a:gd name="T64" fmla="*/ 293 w 391"/>
                  <a:gd name="T65" fmla="*/ 15 h 907"/>
                  <a:gd name="T66" fmla="*/ 304 w 391"/>
                  <a:gd name="T67" fmla="*/ 0 h 90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91"/>
                  <a:gd name="T103" fmla="*/ 0 h 907"/>
                  <a:gd name="T104" fmla="*/ 391 w 391"/>
                  <a:gd name="T105" fmla="*/ 907 h 90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91" h="907">
                    <a:moveTo>
                      <a:pt x="304" y="0"/>
                    </a:moveTo>
                    <a:lnTo>
                      <a:pt x="373" y="21"/>
                    </a:lnTo>
                    <a:lnTo>
                      <a:pt x="381" y="77"/>
                    </a:lnTo>
                    <a:lnTo>
                      <a:pt x="381" y="185"/>
                    </a:lnTo>
                    <a:lnTo>
                      <a:pt x="355" y="306"/>
                    </a:lnTo>
                    <a:lnTo>
                      <a:pt x="328" y="442"/>
                    </a:lnTo>
                    <a:lnTo>
                      <a:pt x="307" y="590"/>
                    </a:lnTo>
                    <a:lnTo>
                      <a:pt x="311" y="667"/>
                    </a:lnTo>
                    <a:lnTo>
                      <a:pt x="325" y="744"/>
                    </a:lnTo>
                    <a:lnTo>
                      <a:pt x="373" y="816"/>
                    </a:lnTo>
                    <a:lnTo>
                      <a:pt x="391" y="844"/>
                    </a:lnTo>
                    <a:lnTo>
                      <a:pt x="379" y="872"/>
                    </a:lnTo>
                    <a:lnTo>
                      <a:pt x="322" y="868"/>
                    </a:lnTo>
                    <a:lnTo>
                      <a:pt x="237" y="878"/>
                    </a:lnTo>
                    <a:lnTo>
                      <a:pt x="122" y="897"/>
                    </a:lnTo>
                    <a:lnTo>
                      <a:pt x="48" y="907"/>
                    </a:lnTo>
                    <a:lnTo>
                      <a:pt x="6" y="872"/>
                    </a:lnTo>
                    <a:lnTo>
                      <a:pt x="0" y="824"/>
                    </a:lnTo>
                    <a:lnTo>
                      <a:pt x="53" y="812"/>
                    </a:lnTo>
                    <a:lnTo>
                      <a:pt x="147" y="819"/>
                    </a:lnTo>
                    <a:lnTo>
                      <a:pt x="255" y="824"/>
                    </a:lnTo>
                    <a:lnTo>
                      <a:pt x="335" y="833"/>
                    </a:lnTo>
                    <a:lnTo>
                      <a:pt x="331" y="820"/>
                    </a:lnTo>
                    <a:lnTo>
                      <a:pt x="296" y="782"/>
                    </a:lnTo>
                    <a:lnTo>
                      <a:pt x="272" y="718"/>
                    </a:lnTo>
                    <a:lnTo>
                      <a:pt x="255" y="638"/>
                    </a:lnTo>
                    <a:lnTo>
                      <a:pt x="258" y="583"/>
                    </a:lnTo>
                    <a:lnTo>
                      <a:pt x="283" y="425"/>
                    </a:lnTo>
                    <a:lnTo>
                      <a:pt x="293" y="311"/>
                    </a:lnTo>
                    <a:lnTo>
                      <a:pt x="290" y="185"/>
                    </a:lnTo>
                    <a:lnTo>
                      <a:pt x="279" y="125"/>
                    </a:lnTo>
                    <a:lnTo>
                      <a:pt x="269" y="50"/>
                    </a:lnTo>
                    <a:lnTo>
                      <a:pt x="293" y="15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4312" y="2059"/>
              <a:ext cx="404" cy="1036"/>
              <a:chOff x="4312" y="2059"/>
              <a:chExt cx="404" cy="1036"/>
            </a:xfrm>
          </p:grpSpPr>
          <p:sp>
            <p:nvSpPr>
              <p:cNvPr id="28724" name="Freeform 10"/>
              <p:cNvSpPr>
                <a:spLocks/>
              </p:cNvSpPr>
              <p:nvPr/>
            </p:nvSpPr>
            <p:spPr bwMode="auto">
              <a:xfrm>
                <a:off x="4417" y="2313"/>
                <a:ext cx="166" cy="418"/>
              </a:xfrm>
              <a:custGeom>
                <a:avLst/>
                <a:gdLst>
                  <a:gd name="T0" fmla="*/ 89 w 333"/>
                  <a:gd name="T1" fmla="*/ 35 h 836"/>
                  <a:gd name="T2" fmla="*/ 125 w 333"/>
                  <a:gd name="T3" fmla="*/ 10 h 836"/>
                  <a:gd name="T4" fmla="*/ 169 w 333"/>
                  <a:gd name="T5" fmla="*/ 0 h 836"/>
                  <a:gd name="T6" fmla="*/ 205 w 333"/>
                  <a:gd name="T7" fmla="*/ 7 h 836"/>
                  <a:gd name="T8" fmla="*/ 235 w 333"/>
                  <a:gd name="T9" fmla="*/ 45 h 836"/>
                  <a:gd name="T10" fmla="*/ 259 w 333"/>
                  <a:gd name="T11" fmla="*/ 125 h 836"/>
                  <a:gd name="T12" fmla="*/ 280 w 333"/>
                  <a:gd name="T13" fmla="*/ 231 h 836"/>
                  <a:gd name="T14" fmla="*/ 302 w 333"/>
                  <a:gd name="T15" fmla="*/ 335 h 836"/>
                  <a:gd name="T16" fmla="*/ 322 w 333"/>
                  <a:gd name="T17" fmla="*/ 425 h 836"/>
                  <a:gd name="T18" fmla="*/ 322 w 333"/>
                  <a:gd name="T19" fmla="*/ 526 h 836"/>
                  <a:gd name="T20" fmla="*/ 333 w 333"/>
                  <a:gd name="T21" fmla="*/ 649 h 836"/>
                  <a:gd name="T22" fmla="*/ 322 w 333"/>
                  <a:gd name="T23" fmla="*/ 721 h 836"/>
                  <a:gd name="T24" fmla="*/ 305 w 333"/>
                  <a:gd name="T25" fmla="*/ 783 h 836"/>
                  <a:gd name="T26" fmla="*/ 253 w 333"/>
                  <a:gd name="T27" fmla="*/ 819 h 836"/>
                  <a:gd name="T28" fmla="*/ 155 w 333"/>
                  <a:gd name="T29" fmla="*/ 836 h 836"/>
                  <a:gd name="T30" fmla="*/ 83 w 333"/>
                  <a:gd name="T31" fmla="*/ 815 h 836"/>
                  <a:gd name="T32" fmla="*/ 17 w 333"/>
                  <a:gd name="T33" fmla="*/ 766 h 836"/>
                  <a:gd name="T34" fmla="*/ 0 w 333"/>
                  <a:gd name="T35" fmla="*/ 686 h 836"/>
                  <a:gd name="T36" fmla="*/ 0 w 333"/>
                  <a:gd name="T37" fmla="*/ 602 h 836"/>
                  <a:gd name="T38" fmla="*/ 20 w 333"/>
                  <a:gd name="T39" fmla="*/ 450 h 836"/>
                  <a:gd name="T40" fmla="*/ 20 w 333"/>
                  <a:gd name="T41" fmla="*/ 329 h 836"/>
                  <a:gd name="T42" fmla="*/ 27 w 333"/>
                  <a:gd name="T43" fmla="*/ 213 h 836"/>
                  <a:gd name="T44" fmla="*/ 52 w 333"/>
                  <a:gd name="T45" fmla="*/ 140 h 836"/>
                  <a:gd name="T46" fmla="*/ 83 w 333"/>
                  <a:gd name="T47" fmla="*/ 90 h 836"/>
                  <a:gd name="T48" fmla="*/ 89 w 333"/>
                  <a:gd name="T49" fmla="*/ 35 h 8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33"/>
                  <a:gd name="T76" fmla="*/ 0 h 836"/>
                  <a:gd name="T77" fmla="*/ 333 w 333"/>
                  <a:gd name="T78" fmla="*/ 836 h 8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33" h="836">
                    <a:moveTo>
                      <a:pt x="89" y="35"/>
                    </a:moveTo>
                    <a:lnTo>
                      <a:pt x="125" y="10"/>
                    </a:lnTo>
                    <a:lnTo>
                      <a:pt x="169" y="0"/>
                    </a:lnTo>
                    <a:lnTo>
                      <a:pt x="205" y="7"/>
                    </a:lnTo>
                    <a:lnTo>
                      <a:pt x="235" y="45"/>
                    </a:lnTo>
                    <a:lnTo>
                      <a:pt x="259" y="125"/>
                    </a:lnTo>
                    <a:lnTo>
                      <a:pt x="280" y="231"/>
                    </a:lnTo>
                    <a:lnTo>
                      <a:pt x="302" y="335"/>
                    </a:lnTo>
                    <a:lnTo>
                      <a:pt x="322" y="425"/>
                    </a:lnTo>
                    <a:lnTo>
                      <a:pt x="322" y="526"/>
                    </a:lnTo>
                    <a:lnTo>
                      <a:pt x="333" y="649"/>
                    </a:lnTo>
                    <a:lnTo>
                      <a:pt x="322" y="721"/>
                    </a:lnTo>
                    <a:lnTo>
                      <a:pt x="305" y="783"/>
                    </a:lnTo>
                    <a:lnTo>
                      <a:pt x="253" y="819"/>
                    </a:lnTo>
                    <a:lnTo>
                      <a:pt x="155" y="836"/>
                    </a:lnTo>
                    <a:lnTo>
                      <a:pt x="83" y="815"/>
                    </a:lnTo>
                    <a:lnTo>
                      <a:pt x="17" y="766"/>
                    </a:lnTo>
                    <a:lnTo>
                      <a:pt x="0" y="686"/>
                    </a:lnTo>
                    <a:lnTo>
                      <a:pt x="0" y="602"/>
                    </a:lnTo>
                    <a:lnTo>
                      <a:pt x="20" y="450"/>
                    </a:lnTo>
                    <a:lnTo>
                      <a:pt x="20" y="329"/>
                    </a:lnTo>
                    <a:lnTo>
                      <a:pt x="27" y="213"/>
                    </a:lnTo>
                    <a:lnTo>
                      <a:pt x="52" y="140"/>
                    </a:lnTo>
                    <a:lnTo>
                      <a:pt x="83" y="90"/>
                    </a:lnTo>
                    <a:lnTo>
                      <a:pt x="89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5" name="Freeform 11"/>
              <p:cNvSpPr>
                <a:spLocks/>
              </p:cNvSpPr>
              <p:nvPr/>
            </p:nvSpPr>
            <p:spPr bwMode="auto">
              <a:xfrm>
                <a:off x="4516" y="2654"/>
                <a:ext cx="200" cy="414"/>
              </a:xfrm>
              <a:custGeom>
                <a:avLst/>
                <a:gdLst>
                  <a:gd name="T0" fmla="*/ 0 w 401"/>
                  <a:gd name="T1" fmla="*/ 72 h 828"/>
                  <a:gd name="T2" fmla="*/ 3 w 401"/>
                  <a:gd name="T3" fmla="*/ 10 h 828"/>
                  <a:gd name="T4" fmla="*/ 35 w 401"/>
                  <a:gd name="T5" fmla="*/ 0 h 828"/>
                  <a:gd name="T6" fmla="*/ 98 w 401"/>
                  <a:gd name="T7" fmla="*/ 4 h 828"/>
                  <a:gd name="T8" fmla="*/ 115 w 401"/>
                  <a:gd name="T9" fmla="*/ 58 h 828"/>
                  <a:gd name="T10" fmla="*/ 168 w 401"/>
                  <a:gd name="T11" fmla="*/ 170 h 828"/>
                  <a:gd name="T12" fmla="*/ 196 w 401"/>
                  <a:gd name="T13" fmla="*/ 260 h 828"/>
                  <a:gd name="T14" fmla="*/ 213 w 401"/>
                  <a:gd name="T15" fmla="*/ 366 h 828"/>
                  <a:gd name="T16" fmla="*/ 208 w 401"/>
                  <a:gd name="T17" fmla="*/ 428 h 828"/>
                  <a:gd name="T18" fmla="*/ 172 w 401"/>
                  <a:gd name="T19" fmla="*/ 526 h 828"/>
                  <a:gd name="T20" fmla="*/ 136 w 401"/>
                  <a:gd name="T21" fmla="*/ 619 h 828"/>
                  <a:gd name="T22" fmla="*/ 125 w 401"/>
                  <a:gd name="T23" fmla="*/ 695 h 828"/>
                  <a:gd name="T24" fmla="*/ 125 w 401"/>
                  <a:gd name="T25" fmla="*/ 726 h 828"/>
                  <a:gd name="T26" fmla="*/ 164 w 401"/>
                  <a:gd name="T27" fmla="*/ 731 h 828"/>
                  <a:gd name="T28" fmla="*/ 213 w 401"/>
                  <a:gd name="T29" fmla="*/ 713 h 828"/>
                  <a:gd name="T30" fmla="*/ 348 w 401"/>
                  <a:gd name="T31" fmla="*/ 726 h 828"/>
                  <a:gd name="T32" fmla="*/ 401 w 401"/>
                  <a:gd name="T33" fmla="*/ 758 h 828"/>
                  <a:gd name="T34" fmla="*/ 391 w 401"/>
                  <a:gd name="T35" fmla="*/ 779 h 828"/>
                  <a:gd name="T36" fmla="*/ 320 w 401"/>
                  <a:gd name="T37" fmla="*/ 820 h 828"/>
                  <a:gd name="T38" fmla="*/ 279 w 401"/>
                  <a:gd name="T39" fmla="*/ 828 h 828"/>
                  <a:gd name="T40" fmla="*/ 240 w 401"/>
                  <a:gd name="T41" fmla="*/ 793 h 828"/>
                  <a:gd name="T42" fmla="*/ 151 w 401"/>
                  <a:gd name="T43" fmla="*/ 775 h 828"/>
                  <a:gd name="T44" fmla="*/ 74 w 401"/>
                  <a:gd name="T45" fmla="*/ 775 h 828"/>
                  <a:gd name="T46" fmla="*/ 48 w 401"/>
                  <a:gd name="T47" fmla="*/ 767 h 828"/>
                  <a:gd name="T48" fmla="*/ 45 w 401"/>
                  <a:gd name="T49" fmla="*/ 740 h 828"/>
                  <a:gd name="T50" fmla="*/ 91 w 401"/>
                  <a:gd name="T51" fmla="*/ 601 h 828"/>
                  <a:gd name="T52" fmla="*/ 136 w 401"/>
                  <a:gd name="T53" fmla="*/ 494 h 828"/>
                  <a:gd name="T54" fmla="*/ 154 w 401"/>
                  <a:gd name="T55" fmla="*/ 423 h 828"/>
                  <a:gd name="T56" fmla="*/ 154 w 401"/>
                  <a:gd name="T57" fmla="*/ 324 h 828"/>
                  <a:gd name="T58" fmla="*/ 119 w 401"/>
                  <a:gd name="T59" fmla="*/ 236 h 828"/>
                  <a:gd name="T60" fmla="*/ 45 w 401"/>
                  <a:gd name="T61" fmla="*/ 143 h 828"/>
                  <a:gd name="T62" fmla="*/ 11 w 401"/>
                  <a:gd name="T63" fmla="*/ 100 h 828"/>
                  <a:gd name="T64" fmla="*/ 0 w 401"/>
                  <a:gd name="T65" fmla="*/ 72 h 8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01"/>
                  <a:gd name="T100" fmla="*/ 0 h 828"/>
                  <a:gd name="T101" fmla="*/ 401 w 401"/>
                  <a:gd name="T102" fmla="*/ 828 h 82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01" h="828">
                    <a:moveTo>
                      <a:pt x="0" y="72"/>
                    </a:moveTo>
                    <a:lnTo>
                      <a:pt x="3" y="10"/>
                    </a:lnTo>
                    <a:lnTo>
                      <a:pt x="35" y="0"/>
                    </a:lnTo>
                    <a:lnTo>
                      <a:pt x="98" y="4"/>
                    </a:lnTo>
                    <a:lnTo>
                      <a:pt x="115" y="58"/>
                    </a:lnTo>
                    <a:lnTo>
                      <a:pt x="168" y="170"/>
                    </a:lnTo>
                    <a:lnTo>
                      <a:pt x="196" y="260"/>
                    </a:lnTo>
                    <a:lnTo>
                      <a:pt x="213" y="366"/>
                    </a:lnTo>
                    <a:lnTo>
                      <a:pt x="208" y="428"/>
                    </a:lnTo>
                    <a:lnTo>
                      <a:pt x="172" y="526"/>
                    </a:lnTo>
                    <a:lnTo>
                      <a:pt x="136" y="619"/>
                    </a:lnTo>
                    <a:lnTo>
                      <a:pt x="125" y="695"/>
                    </a:lnTo>
                    <a:lnTo>
                      <a:pt x="125" y="726"/>
                    </a:lnTo>
                    <a:lnTo>
                      <a:pt x="164" y="731"/>
                    </a:lnTo>
                    <a:lnTo>
                      <a:pt x="213" y="713"/>
                    </a:lnTo>
                    <a:lnTo>
                      <a:pt x="348" y="726"/>
                    </a:lnTo>
                    <a:lnTo>
                      <a:pt x="401" y="758"/>
                    </a:lnTo>
                    <a:lnTo>
                      <a:pt x="391" y="779"/>
                    </a:lnTo>
                    <a:lnTo>
                      <a:pt x="320" y="820"/>
                    </a:lnTo>
                    <a:lnTo>
                      <a:pt x="279" y="828"/>
                    </a:lnTo>
                    <a:lnTo>
                      <a:pt x="240" y="793"/>
                    </a:lnTo>
                    <a:lnTo>
                      <a:pt x="151" y="775"/>
                    </a:lnTo>
                    <a:lnTo>
                      <a:pt x="74" y="775"/>
                    </a:lnTo>
                    <a:lnTo>
                      <a:pt x="48" y="767"/>
                    </a:lnTo>
                    <a:lnTo>
                      <a:pt x="45" y="740"/>
                    </a:lnTo>
                    <a:lnTo>
                      <a:pt x="91" y="601"/>
                    </a:lnTo>
                    <a:lnTo>
                      <a:pt x="136" y="494"/>
                    </a:lnTo>
                    <a:lnTo>
                      <a:pt x="154" y="423"/>
                    </a:lnTo>
                    <a:lnTo>
                      <a:pt x="154" y="324"/>
                    </a:lnTo>
                    <a:lnTo>
                      <a:pt x="119" y="236"/>
                    </a:lnTo>
                    <a:lnTo>
                      <a:pt x="45" y="143"/>
                    </a:lnTo>
                    <a:lnTo>
                      <a:pt x="11" y="10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6" name="Freeform 12"/>
              <p:cNvSpPr>
                <a:spLocks/>
              </p:cNvSpPr>
              <p:nvPr/>
            </p:nvSpPr>
            <p:spPr bwMode="auto">
              <a:xfrm>
                <a:off x="4312" y="2660"/>
                <a:ext cx="178" cy="435"/>
              </a:xfrm>
              <a:custGeom>
                <a:avLst/>
                <a:gdLst>
                  <a:gd name="T0" fmla="*/ 210 w 355"/>
                  <a:gd name="T1" fmla="*/ 141 h 869"/>
                  <a:gd name="T2" fmla="*/ 230 w 355"/>
                  <a:gd name="T3" fmla="*/ 69 h 869"/>
                  <a:gd name="T4" fmla="*/ 275 w 355"/>
                  <a:gd name="T5" fmla="*/ 0 h 869"/>
                  <a:gd name="T6" fmla="*/ 317 w 355"/>
                  <a:gd name="T7" fmla="*/ 0 h 869"/>
                  <a:gd name="T8" fmla="*/ 355 w 355"/>
                  <a:gd name="T9" fmla="*/ 36 h 869"/>
                  <a:gd name="T10" fmla="*/ 352 w 355"/>
                  <a:gd name="T11" fmla="*/ 80 h 869"/>
                  <a:gd name="T12" fmla="*/ 299 w 355"/>
                  <a:gd name="T13" fmla="*/ 142 h 869"/>
                  <a:gd name="T14" fmla="*/ 246 w 355"/>
                  <a:gd name="T15" fmla="*/ 256 h 869"/>
                  <a:gd name="T16" fmla="*/ 222 w 355"/>
                  <a:gd name="T17" fmla="*/ 357 h 869"/>
                  <a:gd name="T18" fmla="*/ 219 w 355"/>
                  <a:gd name="T19" fmla="*/ 472 h 869"/>
                  <a:gd name="T20" fmla="*/ 246 w 355"/>
                  <a:gd name="T21" fmla="*/ 603 h 869"/>
                  <a:gd name="T22" fmla="*/ 272 w 355"/>
                  <a:gd name="T23" fmla="*/ 677 h 869"/>
                  <a:gd name="T24" fmla="*/ 299 w 355"/>
                  <a:gd name="T25" fmla="*/ 736 h 869"/>
                  <a:gd name="T26" fmla="*/ 307 w 355"/>
                  <a:gd name="T27" fmla="*/ 767 h 869"/>
                  <a:gd name="T28" fmla="*/ 303 w 355"/>
                  <a:gd name="T29" fmla="*/ 808 h 869"/>
                  <a:gd name="T30" fmla="*/ 258 w 355"/>
                  <a:gd name="T31" fmla="*/ 810 h 869"/>
                  <a:gd name="T32" fmla="*/ 150 w 355"/>
                  <a:gd name="T33" fmla="*/ 834 h 869"/>
                  <a:gd name="T34" fmla="*/ 53 w 355"/>
                  <a:gd name="T35" fmla="*/ 869 h 869"/>
                  <a:gd name="T36" fmla="*/ 32 w 355"/>
                  <a:gd name="T37" fmla="*/ 855 h 869"/>
                  <a:gd name="T38" fmla="*/ 0 w 355"/>
                  <a:gd name="T39" fmla="*/ 816 h 869"/>
                  <a:gd name="T40" fmla="*/ 9 w 355"/>
                  <a:gd name="T41" fmla="*/ 792 h 869"/>
                  <a:gd name="T42" fmla="*/ 104 w 355"/>
                  <a:gd name="T43" fmla="*/ 781 h 869"/>
                  <a:gd name="T44" fmla="*/ 187 w 355"/>
                  <a:gd name="T45" fmla="*/ 781 h 869"/>
                  <a:gd name="T46" fmla="*/ 230 w 355"/>
                  <a:gd name="T47" fmla="*/ 781 h 869"/>
                  <a:gd name="T48" fmla="*/ 258 w 355"/>
                  <a:gd name="T49" fmla="*/ 757 h 869"/>
                  <a:gd name="T50" fmla="*/ 246 w 355"/>
                  <a:gd name="T51" fmla="*/ 704 h 869"/>
                  <a:gd name="T52" fmla="*/ 202 w 355"/>
                  <a:gd name="T53" fmla="*/ 597 h 869"/>
                  <a:gd name="T54" fmla="*/ 174 w 355"/>
                  <a:gd name="T55" fmla="*/ 496 h 869"/>
                  <a:gd name="T56" fmla="*/ 166 w 355"/>
                  <a:gd name="T57" fmla="*/ 392 h 869"/>
                  <a:gd name="T58" fmla="*/ 174 w 355"/>
                  <a:gd name="T59" fmla="*/ 294 h 869"/>
                  <a:gd name="T60" fmla="*/ 192 w 355"/>
                  <a:gd name="T61" fmla="*/ 211 h 869"/>
                  <a:gd name="T62" fmla="*/ 210 w 355"/>
                  <a:gd name="T63" fmla="*/ 141 h 86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55"/>
                  <a:gd name="T97" fmla="*/ 0 h 869"/>
                  <a:gd name="T98" fmla="*/ 355 w 355"/>
                  <a:gd name="T99" fmla="*/ 869 h 86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55" h="869">
                    <a:moveTo>
                      <a:pt x="210" y="141"/>
                    </a:moveTo>
                    <a:lnTo>
                      <a:pt x="230" y="69"/>
                    </a:lnTo>
                    <a:lnTo>
                      <a:pt x="275" y="0"/>
                    </a:lnTo>
                    <a:lnTo>
                      <a:pt x="317" y="0"/>
                    </a:lnTo>
                    <a:lnTo>
                      <a:pt x="355" y="36"/>
                    </a:lnTo>
                    <a:lnTo>
                      <a:pt x="352" y="80"/>
                    </a:lnTo>
                    <a:lnTo>
                      <a:pt x="299" y="142"/>
                    </a:lnTo>
                    <a:lnTo>
                      <a:pt x="246" y="256"/>
                    </a:lnTo>
                    <a:lnTo>
                      <a:pt x="222" y="357"/>
                    </a:lnTo>
                    <a:lnTo>
                      <a:pt x="219" y="472"/>
                    </a:lnTo>
                    <a:lnTo>
                      <a:pt x="246" y="603"/>
                    </a:lnTo>
                    <a:lnTo>
                      <a:pt x="272" y="677"/>
                    </a:lnTo>
                    <a:lnTo>
                      <a:pt x="299" y="736"/>
                    </a:lnTo>
                    <a:lnTo>
                      <a:pt x="307" y="767"/>
                    </a:lnTo>
                    <a:lnTo>
                      <a:pt x="303" y="808"/>
                    </a:lnTo>
                    <a:lnTo>
                      <a:pt x="258" y="810"/>
                    </a:lnTo>
                    <a:lnTo>
                      <a:pt x="150" y="834"/>
                    </a:lnTo>
                    <a:lnTo>
                      <a:pt x="53" y="869"/>
                    </a:lnTo>
                    <a:lnTo>
                      <a:pt x="32" y="855"/>
                    </a:lnTo>
                    <a:lnTo>
                      <a:pt x="0" y="816"/>
                    </a:lnTo>
                    <a:lnTo>
                      <a:pt x="9" y="792"/>
                    </a:lnTo>
                    <a:lnTo>
                      <a:pt x="104" y="781"/>
                    </a:lnTo>
                    <a:lnTo>
                      <a:pt x="187" y="781"/>
                    </a:lnTo>
                    <a:lnTo>
                      <a:pt x="230" y="781"/>
                    </a:lnTo>
                    <a:lnTo>
                      <a:pt x="258" y="757"/>
                    </a:lnTo>
                    <a:lnTo>
                      <a:pt x="246" y="704"/>
                    </a:lnTo>
                    <a:lnTo>
                      <a:pt x="202" y="597"/>
                    </a:lnTo>
                    <a:lnTo>
                      <a:pt x="174" y="496"/>
                    </a:lnTo>
                    <a:lnTo>
                      <a:pt x="166" y="392"/>
                    </a:lnTo>
                    <a:lnTo>
                      <a:pt x="174" y="294"/>
                    </a:lnTo>
                    <a:lnTo>
                      <a:pt x="192" y="211"/>
                    </a:lnTo>
                    <a:lnTo>
                      <a:pt x="210" y="1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7" name="Freeform 13"/>
              <p:cNvSpPr>
                <a:spLocks/>
              </p:cNvSpPr>
              <p:nvPr/>
            </p:nvSpPr>
            <p:spPr bwMode="auto">
              <a:xfrm>
                <a:off x="4338" y="2322"/>
                <a:ext cx="126" cy="350"/>
              </a:xfrm>
              <a:custGeom>
                <a:avLst/>
                <a:gdLst>
                  <a:gd name="T0" fmla="*/ 128 w 253"/>
                  <a:gd name="T1" fmla="*/ 17 h 700"/>
                  <a:gd name="T2" fmla="*/ 178 w 253"/>
                  <a:gd name="T3" fmla="*/ 0 h 700"/>
                  <a:gd name="T4" fmla="*/ 232 w 253"/>
                  <a:gd name="T5" fmla="*/ 5 h 700"/>
                  <a:gd name="T6" fmla="*/ 253 w 253"/>
                  <a:gd name="T7" fmla="*/ 35 h 700"/>
                  <a:gd name="T8" fmla="*/ 240 w 253"/>
                  <a:gd name="T9" fmla="*/ 115 h 700"/>
                  <a:gd name="T10" fmla="*/ 181 w 253"/>
                  <a:gd name="T11" fmla="*/ 141 h 700"/>
                  <a:gd name="T12" fmla="*/ 111 w 253"/>
                  <a:gd name="T13" fmla="*/ 192 h 700"/>
                  <a:gd name="T14" fmla="*/ 83 w 253"/>
                  <a:gd name="T15" fmla="*/ 262 h 700"/>
                  <a:gd name="T16" fmla="*/ 63 w 253"/>
                  <a:gd name="T17" fmla="*/ 328 h 700"/>
                  <a:gd name="T18" fmla="*/ 56 w 253"/>
                  <a:gd name="T19" fmla="*/ 426 h 700"/>
                  <a:gd name="T20" fmla="*/ 66 w 253"/>
                  <a:gd name="T21" fmla="*/ 520 h 700"/>
                  <a:gd name="T22" fmla="*/ 80 w 253"/>
                  <a:gd name="T23" fmla="*/ 559 h 700"/>
                  <a:gd name="T24" fmla="*/ 101 w 253"/>
                  <a:gd name="T25" fmla="*/ 586 h 700"/>
                  <a:gd name="T26" fmla="*/ 136 w 253"/>
                  <a:gd name="T27" fmla="*/ 596 h 700"/>
                  <a:gd name="T28" fmla="*/ 136 w 253"/>
                  <a:gd name="T29" fmla="*/ 639 h 700"/>
                  <a:gd name="T30" fmla="*/ 83 w 253"/>
                  <a:gd name="T31" fmla="*/ 680 h 700"/>
                  <a:gd name="T32" fmla="*/ 56 w 253"/>
                  <a:gd name="T33" fmla="*/ 700 h 700"/>
                  <a:gd name="T34" fmla="*/ 21 w 253"/>
                  <a:gd name="T35" fmla="*/ 672 h 700"/>
                  <a:gd name="T36" fmla="*/ 0 w 253"/>
                  <a:gd name="T37" fmla="*/ 596 h 700"/>
                  <a:gd name="T38" fmla="*/ 0 w 253"/>
                  <a:gd name="T39" fmla="*/ 498 h 700"/>
                  <a:gd name="T40" fmla="*/ 3 w 253"/>
                  <a:gd name="T41" fmla="*/ 373 h 700"/>
                  <a:gd name="T42" fmla="*/ 39 w 253"/>
                  <a:gd name="T43" fmla="*/ 245 h 700"/>
                  <a:gd name="T44" fmla="*/ 80 w 253"/>
                  <a:gd name="T45" fmla="*/ 139 h 700"/>
                  <a:gd name="T46" fmla="*/ 111 w 253"/>
                  <a:gd name="T47" fmla="*/ 59 h 700"/>
                  <a:gd name="T48" fmla="*/ 128 w 253"/>
                  <a:gd name="T49" fmla="*/ 17 h 7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53"/>
                  <a:gd name="T76" fmla="*/ 0 h 700"/>
                  <a:gd name="T77" fmla="*/ 253 w 253"/>
                  <a:gd name="T78" fmla="*/ 700 h 7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53" h="700">
                    <a:moveTo>
                      <a:pt x="128" y="17"/>
                    </a:moveTo>
                    <a:lnTo>
                      <a:pt x="178" y="0"/>
                    </a:lnTo>
                    <a:lnTo>
                      <a:pt x="232" y="5"/>
                    </a:lnTo>
                    <a:lnTo>
                      <a:pt x="253" y="35"/>
                    </a:lnTo>
                    <a:lnTo>
                      <a:pt x="240" y="115"/>
                    </a:lnTo>
                    <a:lnTo>
                      <a:pt x="181" y="141"/>
                    </a:lnTo>
                    <a:lnTo>
                      <a:pt x="111" y="192"/>
                    </a:lnTo>
                    <a:lnTo>
                      <a:pt x="83" y="262"/>
                    </a:lnTo>
                    <a:lnTo>
                      <a:pt x="63" y="328"/>
                    </a:lnTo>
                    <a:lnTo>
                      <a:pt x="56" y="426"/>
                    </a:lnTo>
                    <a:lnTo>
                      <a:pt x="66" y="520"/>
                    </a:lnTo>
                    <a:lnTo>
                      <a:pt x="80" y="559"/>
                    </a:lnTo>
                    <a:lnTo>
                      <a:pt x="101" y="586"/>
                    </a:lnTo>
                    <a:lnTo>
                      <a:pt x="136" y="596"/>
                    </a:lnTo>
                    <a:lnTo>
                      <a:pt x="136" y="639"/>
                    </a:lnTo>
                    <a:lnTo>
                      <a:pt x="83" y="680"/>
                    </a:lnTo>
                    <a:lnTo>
                      <a:pt x="56" y="700"/>
                    </a:lnTo>
                    <a:lnTo>
                      <a:pt x="21" y="672"/>
                    </a:lnTo>
                    <a:lnTo>
                      <a:pt x="0" y="596"/>
                    </a:lnTo>
                    <a:lnTo>
                      <a:pt x="0" y="498"/>
                    </a:lnTo>
                    <a:lnTo>
                      <a:pt x="3" y="373"/>
                    </a:lnTo>
                    <a:lnTo>
                      <a:pt x="39" y="245"/>
                    </a:lnTo>
                    <a:lnTo>
                      <a:pt x="80" y="139"/>
                    </a:lnTo>
                    <a:lnTo>
                      <a:pt x="111" y="59"/>
                    </a:lnTo>
                    <a:lnTo>
                      <a:pt x="128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8" name="Freeform 14"/>
              <p:cNvSpPr>
                <a:spLocks/>
              </p:cNvSpPr>
              <p:nvPr/>
            </p:nvSpPr>
            <p:spPr bwMode="auto">
              <a:xfrm>
                <a:off x="4326" y="2059"/>
                <a:ext cx="217" cy="248"/>
              </a:xfrm>
              <a:custGeom>
                <a:avLst/>
                <a:gdLst>
                  <a:gd name="T0" fmla="*/ 227 w 434"/>
                  <a:gd name="T1" fmla="*/ 6 h 496"/>
                  <a:gd name="T2" fmla="*/ 269 w 434"/>
                  <a:gd name="T3" fmla="*/ 0 h 496"/>
                  <a:gd name="T4" fmla="*/ 326 w 434"/>
                  <a:gd name="T5" fmla="*/ 24 h 496"/>
                  <a:gd name="T6" fmla="*/ 392 w 434"/>
                  <a:gd name="T7" fmla="*/ 101 h 496"/>
                  <a:gd name="T8" fmla="*/ 434 w 434"/>
                  <a:gd name="T9" fmla="*/ 215 h 496"/>
                  <a:gd name="T10" fmla="*/ 427 w 434"/>
                  <a:gd name="T11" fmla="*/ 288 h 496"/>
                  <a:gd name="T12" fmla="*/ 414 w 434"/>
                  <a:gd name="T13" fmla="*/ 381 h 496"/>
                  <a:gd name="T14" fmla="*/ 386 w 434"/>
                  <a:gd name="T15" fmla="*/ 445 h 496"/>
                  <a:gd name="T16" fmla="*/ 323 w 434"/>
                  <a:gd name="T17" fmla="*/ 496 h 496"/>
                  <a:gd name="T18" fmla="*/ 257 w 434"/>
                  <a:gd name="T19" fmla="*/ 485 h 496"/>
                  <a:gd name="T20" fmla="*/ 185 w 434"/>
                  <a:gd name="T21" fmla="*/ 434 h 496"/>
                  <a:gd name="T22" fmla="*/ 153 w 434"/>
                  <a:gd name="T23" fmla="*/ 357 h 496"/>
                  <a:gd name="T24" fmla="*/ 126 w 434"/>
                  <a:gd name="T25" fmla="*/ 306 h 496"/>
                  <a:gd name="T26" fmla="*/ 49 w 434"/>
                  <a:gd name="T27" fmla="*/ 340 h 496"/>
                  <a:gd name="T28" fmla="*/ 14 w 434"/>
                  <a:gd name="T29" fmla="*/ 340 h 496"/>
                  <a:gd name="T30" fmla="*/ 0 w 434"/>
                  <a:gd name="T31" fmla="*/ 333 h 496"/>
                  <a:gd name="T32" fmla="*/ 11 w 434"/>
                  <a:gd name="T33" fmla="*/ 306 h 496"/>
                  <a:gd name="T34" fmla="*/ 85 w 434"/>
                  <a:gd name="T35" fmla="*/ 285 h 496"/>
                  <a:gd name="T36" fmla="*/ 121 w 434"/>
                  <a:gd name="T37" fmla="*/ 279 h 496"/>
                  <a:gd name="T38" fmla="*/ 118 w 434"/>
                  <a:gd name="T39" fmla="*/ 219 h 496"/>
                  <a:gd name="T40" fmla="*/ 136 w 434"/>
                  <a:gd name="T41" fmla="*/ 160 h 496"/>
                  <a:gd name="T42" fmla="*/ 153 w 434"/>
                  <a:gd name="T43" fmla="*/ 98 h 496"/>
                  <a:gd name="T44" fmla="*/ 189 w 434"/>
                  <a:gd name="T45" fmla="*/ 29 h 496"/>
                  <a:gd name="T46" fmla="*/ 227 w 434"/>
                  <a:gd name="T47" fmla="*/ 6 h 49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34"/>
                  <a:gd name="T73" fmla="*/ 0 h 496"/>
                  <a:gd name="T74" fmla="*/ 434 w 434"/>
                  <a:gd name="T75" fmla="*/ 496 h 49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34" h="496">
                    <a:moveTo>
                      <a:pt x="227" y="6"/>
                    </a:moveTo>
                    <a:lnTo>
                      <a:pt x="269" y="0"/>
                    </a:lnTo>
                    <a:lnTo>
                      <a:pt x="326" y="24"/>
                    </a:lnTo>
                    <a:lnTo>
                      <a:pt x="392" y="101"/>
                    </a:lnTo>
                    <a:lnTo>
                      <a:pt x="434" y="215"/>
                    </a:lnTo>
                    <a:lnTo>
                      <a:pt x="427" y="288"/>
                    </a:lnTo>
                    <a:lnTo>
                      <a:pt x="414" y="381"/>
                    </a:lnTo>
                    <a:lnTo>
                      <a:pt x="386" y="445"/>
                    </a:lnTo>
                    <a:lnTo>
                      <a:pt x="323" y="496"/>
                    </a:lnTo>
                    <a:lnTo>
                      <a:pt x="257" y="485"/>
                    </a:lnTo>
                    <a:lnTo>
                      <a:pt x="185" y="434"/>
                    </a:lnTo>
                    <a:lnTo>
                      <a:pt x="153" y="357"/>
                    </a:lnTo>
                    <a:lnTo>
                      <a:pt x="126" y="306"/>
                    </a:lnTo>
                    <a:lnTo>
                      <a:pt x="49" y="340"/>
                    </a:lnTo>
                    <a:lnTo>
                      <a:pt x="14" y="340"/>
                    </a:lnTo>
                    <a:lnTo>
                      <a:pt x="0" y="333"/>
                    </a:lnTo>
                    <a:lnTo>
                      <a:pt x="11" y="306"/>
                    </a:lnTo>
                    <a:lnTo>
                      <a:pt x="85" y="285"/>
                    </a:lnTo>
                    <a:lnTo>
                      <a:pt x="121" y="279"/>
                    </a:lnTo>
                    <a:lnTo>
                      <a:pt x="118" y="219"/>
                    </a:lnTo>
                    <a:lnTo>
                      <a:pt x="136" y="160"/>
                    </a:lnTo>
                    <a:lnTo>
                      <a:pt x="153" y="98"/>
                    </a:lnTo>
                    <a:lnTo>
                      <a:pt x="189" y="29"/>
                    </a:lnTo>
                    <a:lnTo>
                      <a:pt x="227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771" y="1974"/>
              <a:ext cx="338" cy="1134"/>
              <a:chOff x="3771" y="1974"/>
              <a:chExt cx="338" cy="1134"/>
            </a:xfrm>
          </p:grpSpPr>
          <p:sp>
            <p:nvSpPr>
              <p:cNvPr id="28719" name="Freeform 16"/>
              <p:cNvSpPr>
                <a:spLocks/>
              </p:cNvSpPr>
              <p:nvPr/>
            </p:nvSpPr>
            <p:spPr bwMode="auto">
              <a:xfrm>
                <a:off x="3885" y="2250"/>
                <a:ext cx="165" cy="485"/>
              </a:xfrm>
              <a:custGeom>
                <a:avLst/>
                <a:gdLst>
                  <a:gd name="T0" fmla="*/ 112 w 330"/>
                  <a:gd name="T1" fmla="*/ 83 h 970"/>
                  <a:gd name="T2" fmla="*/ 152 w 330"/>
                  <a:gd name="T3" fmla="*/ 21 h 970"/>
                  <a:gd name="T4" fmla="*/ 194 w 330"/>
                  <a:gd name="T5" fmla="*/ 0 h 970"/>
                  <a:gd name="T6" fmla="*/ 229 w 330"/>
                  <a:gd name="T7" fmla="*/ 11 h 970"/>
                  <a:gd name="T8" fmla="*/ 274 w 330"/>
                  <a:gd name="T9" fmla="*/ 65 h 970"/>
                  <a:gd name="T10" fmla="*/ 309 w 330"/>
                  <a:gd name="T11" fmla="*/ 150 h 970"/>
                  <a:gd name="T12" fmla="*/ 330 w 330"/>
                  <a:gd name="T13" fmla="*/ 261 h 970"/>
                  <a:gd name="T14" fmla="*/ 330 w 330"/>
                  <a:gd name="T15" fmla="*/ 418 h 970"/>
                  <a:gd name="T16" fmla="*/ 313 w 330"/>
                  <a:gd name="T17" fmla="*/ 599 h 970"/>
                  <a:gd name="T18" fmla="*/ 300 w 330"/>
                  <a:gd name="T19" fmla="*/ 783 h 970"/>
                  <a:gd name="T20" fmla="*/ 274 w 330"/>
                  <a:gd name="T21" fmla="*/ 872 h 970"/>
                  <a:gd name="T22" fmla="*/ 247 w 330"/>
                  <a:gd name="T23" fmla="*/ 919 h 970"/>
                  <a:gd name="T24" fmla="*/ 215 w 330"/>
                  <a:gd name="T25" fmla="*/ 953 h 970"/>
                  <a:gd name="T26" fmla="*/ 170 w 330"/>
                  <a:gd name="T27" fmla="*/ 970 h 970"/>
                  <a:gd name="T28" fmla="*/ 90 w 330"/>
                  <a:gd name="T29" fmla="*/ 970 h 970"/>
                  <a:gd name="T30" fmla="*/ 45 w 330"/>
                  <a:gd name="T31" fmla="*/ 953 h 970"/>
                  <a:gd name="T32" fmla="*/ 7 w 330"/>
                  <a:gd name="T33" fmla="*/ 872 h 970"/>
                  <a:gd name="T34" fmla="*/ 0 w 330"/>
                  <a:gd name="T35" fmla="*/ 759 h 970"/>
                  <a:gd name="T36" fmla="*/ 0 w 330"/>
                  <a:gd name="T37" fmla="*/ 616 h 970"/>
                  <a:gd name="T38" fmla="*/ 18 w 330"/>
                  <a:gd name="T39" fmla="*/ 427 h 970"/>
                  <a:gd name="T40" fmla="*/ 42 w 330"/>
                  <a:gd name="T41" fmla="*/ 275 h 970"/>
                  <a:gd name="T42" fmla="*/ 77 w 330"/>
                  <a:gd name="T43" fmla="*/ 142 h 970"/>
                  <a:gd name="T44" fmla="*/ 112 w 330"/>
                  <a:gd name="T45" fmla="*/ 83 h 970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0"/>
                  <a:gd name="T70" fmla="*/ 0 h 970"/>
                  <a:gd name="T71" fmla="*/ 330 w 330"/>
                  <a:gd name="T72" fmla="*/ 970 h 970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0" h="970">
                    <a:moveTo>
                      <a:pt x="112" y="83"/>
                    </a:moveTo>
                    <a:lnTo>
                      <a:pt x="152" y="21"/>
                    </a:lnTo>
                    <a:lnTo>
                      <a:pt x="194" y="0"/>
                    </a:lnTo>
                    <a:lnTo>
                      <a:pt x="229" y="11"/>
                    </a:lnTo>
                    <a:lnTo>
                      <a:pt x="274" y="65"/>
                    </a:lnTo>
                    <a:lnTo>
                      <a:pt x="309" y="150"/>
                    </a:lnTo>
                    <a:lnTo>
                      <a:pt x="330" y="261"/>
                    </a:lnTo>
                    <a:lnTo>
                      <a:pt x="330" y="418"/>
                    </a:lnTo>
                    <a:lnTo>
                      <a:pt x="313" y="599"/>
                    </a:lnTo>
                    <a:lnTo>
                      <a:pt x="300" y="783"/>
                    </a:lnTo>
                    <a:lnTo>
                      <a:pt x="274" y="872"/>
                    </a:lnTo>
                    <a:lnTo>
                      <a:pt x="247" y="919"/>
                    </a:lnTo>
                    <a:lnTo>
                      <a:pt x="215" y="953"/>
                    </a:lnTo>
                    <a:lnTo>
                      <a:pt x="170" y="970"/>
                    </a:lnTo>
                    <a:lnTo>
                      <a:pt x="90" y="970"/>
                    </a:lnTo>
                    <a:lnTo>
                      <a:pt x="45" y="953"/>
                    </a:lnTo>
                    <a:lnTo>
                      <a:pt x="7" y="872"/>
                    </a:lnTo>
                    <a:lnTo>
                      <a:pt x="0" y="759"/>
                    </a:lnTo>
                    <a:lnTo>
                      <a:pt x="0" y="616"/>
                    </a:lnTo>
                    <a:lnTo>
                      <a:pt x="18" y="427"/>
                    </a:lnTo>
                    <a:lnTo>
                      <a:pt x="42" y="275"/>
                    </a:lnTo>
                    <a:lnTo>
                      <a:pt x="77" y="142"/>
                    </a:lnTo>
                    <a:lnTo>
                      <a:pt x="112" y="8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0" name="Freeform 17"/>
              <p:cNvSpPr>
                <a:spLocks/>
              </p:cNvSpPr>
              <p:nvPr/>
            </p:nvSpPr>
            <p:spPr bwMode="auto">
              <a:xfrm>
                <a:off x="3812" y="2255"/>
                <a:ext cx="152" cy="426"/>
              </a:xfrm>
              <a:custGeom>
                <a:avLst/>
                <a:gdLst>
                  <a:gd name="T0" fmla="*/ 162 w 306"/>
                  <a:gd name="T1" fmla="*/ 69 h 852"/>
                  <a:gd name="T2" fmla="*/ 211 w 306"/>
                  <a:gd name="T3" fmla="*/ 0 h 852"/>
                  <a:gd name="T4" fmla="*/ 274 w 306"/>
                  <a:gd name="T5" fmla="*/ 0 h 852"/>
                  <a:gd name="T6" fmla="*/ 306 w 306"/>
                  <a:gd name="T7" fmla="*/ 53 h 852"/>
                  <a:gd name="T8" fmla="*/ 291 w 306"/>
                  <a:gd name="T9" fmla="*/ 111 h 852"/>
                  <a:gd name="T10" fmla="*/ 253 w 306"/>
                  <a:gd name="T11" fmla="*/ 122 h 852"/>
                  <a:gd name="T12" fmla="*/ 205 w 306"/>
                  <a:gd name="T13" fmla="*/ 151 h 852"/>
                  <a:gd name="T14" fmla="*/ 163 w 306"/>
                  <a:gd name="T15" fmla="*/ 199 h 852"/>
                  <a:gd name="T16" fmla="*/ 135 w 306"/>
                  <a:gd name="T17" fmla="*/ 252 h 852"/>
                  <a:gd name="T18" fmla="*/ 99 w 306"/>
                  <a:gd name="T19" fmla="*/ 348 h 852"/>
                  <a:gd name="T20" fmla="*/ 58 w 306"/>
                  <a:gd name="T21" fmla="*/ 470 h 852"/>
                  <a:gd name="T22" fmla="*/ 45 w 306"/>
                  <a:gd name="T23" fmla="*/ 599 h 852"/>
                  <a:gd name="T24" fmla="*/ 62 w 306"/>
                  <a:gd name="T25" fmla="*/ 686 h 852"/>
                  <a:gd name="T26" fmla="*/ 72 w 306"/>
                  <a:gd name="T27" fmla="*/ 748 h 852"/>
                  <a:gd name="T28" fmla="*/ 93 w 306"/>
                  <a:gd name="T29" fmla="*/ 793 h 852"/>
                  <a:gd name="T30" fmla="*/ 86 w 306"/>
                  <a:gd name="T31" fmla="*/ 838 h 852"/>
                  <a:gd name="T32" fmla="*/ 54 w 306"/>
                  <a:gd name="T33" fmla="*/ 852 h 852"/>
                  <a:gd name="T34" fmla="*/ 27 w 306"/>
                  <a:gd name="T35" fmla="*/ 817 h 852"/>
                  <a:gd name="T36" fmla="*/ 0 w 306"/>
                  <a:gd name="T37" fmla="*/ 766 h 852"/>
                  <a:gd name="T38" fmla="*/ 10 w 306"/>
                  <a:gd name="T39" fmla="*/ 724 h 852"/>
                  <a:gd name="T40" fmla="*/ 16 w 306"/>
                  <a:gd name="T41" fmla="*/ 591 h 852"/>
                  <a:gd name="T42" fmla="*/ 16 w 306"/>
                  <a:gd name="T43" fmla="*/ 494 h 852"/>
                  <a:gd name="T44" fmla="*/ 30 w 306"/>
                  <a:gd name="T45" fmla="*/ 393 h 852"/>
                  <a:gd name="T46" fmla="*/ 62 w 306"/>
                  <a:gd name="T47" fmla="*/ 255 h 852"/>
                  <a:gd name="T48" fmla="*/ 117 w 306"/>
                  <a:gd name="T49" fmla="*/ 149 h 852"/>
                  <a:gd name="T50" fmla="*/ 162 w 306"/>
                  <a:gd name="T51" fmla="*/ 69 h 85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06"/>
                  <a:gd name="T79" fmla="*/ 0 h 852"/>
                  <a:gd name="T80" fmla="*/ 306 w 306"/>
                  <a:gd name="T81" fmla="*/ 852 h 852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06" h="852">
                    <a:moveTo>
                      <a:pt x="162" y="69"/>
                    </a:moveTo>
                    <a:lnTo>
                      <a:pt x="211" y="0"/>
                    </a:lnTo>
                    <a:lnTo>
                      <a:pt x="274" y="0"/>
                    </a:lnTo>
                    <a:lnTo>
                      <a:pt x="306" y="53"/>
                    </a:lnTo>
                    <a:lnTo>
                      <a:pt x="291" y="111"/>
                    </a:lnTo>
                    <a:lnTo>
                      <a:pt x="253" y="122"/>
                    </a:lnTo>
                    <a:lnTo>
                      <a:pt x="205" y="151"/>
                    </a:lnTo>
                    <a:lnTo>
                      <a:pt x="163" y="199"/>
                    </a:lnTo>
                    <a:lnTo>
                      <a:pt x="135" y="252"/>
                    </a:lnTo>
                    <a:lnTo>
                      <a:pt x="99" y="348"/>
                    </a:lnTo>
                    <a:lnTo>
                      <a:pt x="58" y="470"/>
                    </a:lnTo>
                    <a:lnTo>
                      <a:pt x="45" y="599"/>
                    </a:lnTo>
                    <a:lnTo>
                      <a:pt x="62" y="686"/>
                    </a:lnTo>
                    <a:lnTo>
                      <a:pt x="72" y="748"/>
                    </a:lnTo>
                    <a:lnTo>
                      <a:pt x="93" y="793"/>
                    </a:lnTo>
                    <a:lnTo>
                      <a:pt x="86" y="838"/>
                    </a:lnTo>
                    <a:lnTo>
                      <a:pt x="54" y="852"/>
                    </a:lnTo>
                    <a:lnTo>
                      <a:pt x="27" y="817"/>
                    </a:lnTo>
                    <a:lnTo>
                      <a:pt x="0" y="766"/>
                    </a:lnTo>
                    <a:lnTo>
                      <a:pt x="10" y="724"/>
                    </a:lnTo>
                    <a:lnTo>
                      <a:pt x="16" y="591"/>
                    </a:lnTo>
                    <a:lnTo>
                      <a:pt x="16" y="494"/>
                    </a:lnTo>
                    <a:lnTo>
                      <a:pt x="30" y="393"/>
                    </a:lnTo>
                    <a:lnTo>
                      <a:pt x="62" y="255"/>
                    </a:lnTo>
                    <a:lnTo>
                      <a:pt x="117" y="149"/>
                    </a:lnTo>
                    <a:lnTo>
                      <a:pt x="162" y="6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1" name="Freeform 18"/>
              <p:cNvSpPr>
                <a:spLocks/>
              </p:cNvSpPr>
              <p:nvPr/>
            </p:nvSpPr>
            <p:spPr bwMode="auto">
              <a:xfrm>
                <a:off x="3771" y="2632"/>
                <a:ext cx="171" cy="438"/>
              </a:xfrm>
              <a:custGeom>
                <a:avLst/>
                <a:gdLst>
                  <a:gd name="T0" fmla="*/ 288 w 341"/>
                  <a:gd name="T1" fmla="*/ 0 h 876"/>
                  <a:gd name="T2" fmla="*/ 341 w 341"/>
                  <a:gd name="T3" fmla="*/ 44 h 876"/>
                  <a:gd name="T4" fmla="*/ 339 w 341"/>
                  <a:gd name="T5" fmla="*/ 120 h 876"/>
                  <a:gd name="T6" fmla="*/ 315 w 341"/>
                  <a:gd name="T7" fmla="*/ 187 h 876"/>
                  <a:gd name="T8" fmla="*/ 285 w 341"/>
                  <a:gd name="T9" fmla="*/ 315 h 876"/>
                  <a:gd name="T10" fmla="*/ 261 w 341"/>
                  <a:gd name="T11" fmla="*/ 446 h 876"/>
                  <a:gd name="T12" fmla="*/ 261 w 341"/>
                  <a:gd name="T13" fmla="*/ 547 h 876"/>
                  <a:gd name="T14" fmla="*/ 271 w 341"/>
                  <a:gd name="T15" fmla="*/ 680 h 876"/>
                  <a:gd name="T16" fmla="*/ 288 w 341"/>
                  <a:gd name="T17" fmla="*/ 757 h 876"/>
                  <a:gd name="T18" fmla="*/ 315 w 341"/>
                  <a:gd name="T19" fmla="*/ 794 h 876"/>
                  <a:gd name="T20" fmla="*/ 315 w 341"/>
                  <a:gd name="T21" fmla="*/ 840 h 876"/>
                  <a:gd name="T22" fmla="*/ 271 w 341"/>
                  <a:gd name="T23" fmla="*/ 850 h 876"/>
                  <a:gd name="T24" fmla="*/ 208 w 341"/>
                  <a:gd name="T25" fmla="*/ 868 h 876"/>
                  <a:gd name="T26" fmla="*/ 128 w 341"/>
                  <a:gd name="T27" fmla="*/ 876 h 876"/>
                  <a:gd name="T28" fmla="*/ 30 w 341"/>
                  <a:gd name="T29" fmla="*/ 876 h 876"/>
                  <a:gd name="T30" fmla="*/ 0 w 341"/>
                  <a:gd name="T31" fmla="*/ 850 h 876"/>
                  <a:gd name="T32" fmla="*/ 21 w 341"/>
                  <a:gd name="T33" fmla="*/ 819 h 876"/>
                  <a:gd name="T34" fmla="*/ 107 w 341"/>
                  <a:gd name="T35" fmla="*/ 823 h 876"/>
                  <a:gd name="T36" fmla="*/ 163 w 341"/>
                  <a:gd name="T37" fmla="*/ 823 h 876"/>
                  <a:gd name="T38" fmla="*/ 235 w 341"/>
                  <a:gd name="T39" fmla="*/ 811 h 876"/>
                  <a:gd name="T40" fmla="*/ 253 w 341"/>
                  <a:gd name="T41" fmla="*/ 787 h 876"/>
                  <a:gd name="T42" fmla="*/ 243 w 341"/>
                  <a:gd name="T43" fmla="*/ 725 h 876"/>
                  <a:gd name="T44" fmla="*/ 218 w 341"/>
                  <a:gd name="T45" fmla="*/ 607 h 876"/>
                  <a:gd name="T46" fmla="*/ 218 w 341"/>
                  <a:gd name="T47" fmla="*/ 485 h 876"/>
                  <a:gd name="T48" fmla="*/ 226 w 341"/>
                  <a:gd name="T49" fmla="*/ 333 h 876"/>
                  <a:gd name="T50" fmla="*/ 235 w 341"/>
                  <a:gd name="T51" fmla="*/ 179 h 876"/>
                  <a:gd name="T52" fmla="*/ 259 w 341"/>
                  <a:gd name="T53" fmla="*/ 62 h 876"/>
                  <a:gd name="T54" fmla="*/ 280 w 341"/>
                  <a:gd name="T55" fmla="*/ 20 h 876"/>
                  <a:gd name="T56" fmla="*/ 288 w 341"/>
                  <a:gd name="T57" fmla="*/ 0 h 87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41"/>
                  <a:gd name="T88" fmla="*/ 0 h 876"/>
                  <a:gd name="T89" fmla="*/ 341 w 341"/>
                  <a:gd name="T90" fmla="*/ 876 h 87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41" h="876">
                    <a:moveTo>
                      <a:pt x="288" y="0"/>
                    </a:moveTo>
                    <a:lnTo>
                      <a:pt x="341" y="44"/>
                    </a:lnTo>
                    <a:lnTo>
                      <a:pt x="339" y="120"/>
                    </a:lnTo>
                    <a:lnTo>
                      <a:pt x="315" y="187"/>
                    </a:lnTo>
                    <a:lnTo>
                      <a:pt x="285" y="315"/>
                    </a:lnTo>
                    <a:lnTo>
                      <a:pt x="261" y="446"/>
                    </a:lnTo>
                    <a:lnTo>
                      <a:pt x="261" y="547"/>
                    </a:lnTo>
                    <a:lnTo>
                      <a:pt x="271" y="680"/>
                    </a:lnTo>
                    <a:lnTo>
                      <a:pt x="288" y="757"/>
                    </a:lnTo>
                    <a:lnTo>
                      <a:pt x="315" y="794"/>
                    </a:lnTo>
                    <a:lnTo>
                      <a:pt x="315" y="840"/>
                    </a:lnTo>
                    <a:lnTo>
                      <a:pt x="271" y="850"/>
                    </a:lnTo>
                    <a:lnTo>
                      <a:pt x="208" y="868"/>
                    </a:lnTo>
                    <a:lnTo>
                      <a:pt x="128" y="876"/>
                    </a:lnTo>
                    <a:lnTo>
                      <a:pt x="30" y="876"/>
                    </a:lnTo>
                    <a:lnTo>
                      <a:pt x="0" y="850"/>
                    </a:lnTo>
                    <a:lnTo>
                      <a:pt x="21" y="819"/>
                    </a:lnTo>
                    <a:lnTo>
                      <a:pt x="107" y="823"/>
                    </a:lnTo>
                    <a:lnTo>
                      <a:pt x="163" y="823"/>
                    </a:lnTo>
                    <a:lnTo>
                      <a:pt x="235" y="811"/>
                    </a:lnTo>
                    <a:lnTo>
                      <a:pt x="253" y="787"/>
                    </a:lnTo>
                    <a:lnTo>
                      <a:pt x="243" y="725"/>
                    </a:lnTo>
                    <a:lnTo>
                      <a:pt x="218" y="607"/>
                    </a:lnTo>
                    <a:lnTo>
                      <a:pt x="218" y="485"/>
                    </a:lnTo>
                    <a:lnTo>
                      <a:pt x="226" y="333"/>
                    </a:lnTo>
                    <a:lnTo>
                      <a:pt x="235" y="179"/>
                    </a:lnTo>
                    <a:lnTo>
                      <a:pt x="259" y="62"/>
                    </a:lnTo>
                    <a:lnTo>
                      <a:pt x="280" y="20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2" name="Freeform 19"/>
              <p:cNvSpPr>
                <a:spLocks/>
              </p:cNvSpPr>
              <p:nvPr/>
            </p:nvSpPr>
            <p:spPr bwMode="auto">
              <a:xfrm>
                <a:off x="3916" y="2642"/>
                <a:ext cx="118" cy="466"/>
              </a:xfrm>
              <a:custGeom>
                <a:avLst/>
                <a:gdLst>
                  <a:gd name="T0" fmla="*/ 160 w 237"/>
                  <a:gd name="T1" fmla="*/ 18 h 932"/>
                  <a:gd name="T2" fmla="*/ 107 w 237"/>
                  <a:gd name="T3" fmla="*/ 0 h 932"/>
                  <a:gd name="T4" fmla="*/ 77 w 237"/>
                  <a:gd name="T5" fmla="*/ 42 h 932"/>
                  <a:gd name="T6" fmla="*/ 71 w 237"/>
                  <a:gd name="T7" fmla="*/ 108 h 932"/>
                  <a:gd name="T8" fmla="*/ 90 w 237"/>
                  <a:gd name="T9" fmla="*/ 167 h 932"/>
                  <a:gd name="T10" fmla="*/ 115 w 237"/>
                  <a:gd name="T11" fmla="*/ 229 h 932"/>
                  <a:gd name="T12" fmla="*/ 140 w 237"/>
                  <a:gd name="T13" fmla="*/ 327 h 932"/>
                  <a:gd name="T14" fmla="*/ 143 w 237"/>
                  <a:gd name="T15" fmla="*/ 425 h 932"/>
                  <a:gd name="T16" fmla="*/ 143 w 237"/>
                  <a:gd name="T17" fmla="*/ 526 h 932"/>
                  <a:gd name="T18" fmla="*/ 149 w 237"/>
                  <a:gd name="T19" fmla="*/ 737 h 932"/>
                  <a:gd name="T20" fmla="*/ 157 w 237"/>
                  <a:gd name="T21" fmla="*/ 793 h 932"/>
                  <a:gd name="T22" fmla="*/ 80 w 237"/>
                  <a:gd name="T23" fmla="*/ 825 h 932"/>
                  <a:gd name="T24" fmla="*/ 24 w 237"/>
                  <a:gd name="T25" fmla="*/ 881 h 932"/>
                  <a:gd name="T26" fmla="*/ 0 w 237"/>
                  <a:gd name="T27" fmla="*/ 905 h 932"/>
                  <a:gd name="T28" fmla="*/ 15 w 237"/>
                  <a:gd name="T29" fmla="*/ 923 h 932"/>
                  <a:gd name="T30" fmla="*/ 90 w 237"/>
                  <a:gd name="T31" fmla="*/ 932 h 932"/>
                  <a:gd name="T32" fmla="*/ 107 w 237"/>
                  <a:gd name="T33" fmla="*/ 880 h 932"/>
                  <a:gd name="T34" fmla="*/ 168 w 237"/>
                  <a:gd name="T35" fmla="*/ 828 h 932"/>
                  <a:gd name="T36" fmla="*/ 223 w 237"/>
                  <a:gd name="T37" fmla="*/ 799 h 932"/>
                  <a:gd name="T38" fmla="*/ 237 w 237"/>
                  <a:gd name="T39" fmla="*/ 775 h 932"/>
                  <a:gd name="T40" fmla="*/ 213 w 237"/>
                  <a:gd name="T41" fmla="*/ 755 h 932"/>
                  <a:gd name="T42" fmla="*/ 192 w 237"/>
                  <a:gd name="T43" fmla="*/ 713 h 932"/>
                  <a:gd name="T44" fmla="*/ 192 w 237"/>
                  <a:gd name="T45" fmla="*/ 615 h 932"/>
                  <a:gd name="T46" fmla="*/ 184 w 237"/>
                  <a:gd name="T47" fmla="*/ 436 h 932"/>
                  <a:gd name="T48" fmla="*/ 178 w 237"/>
                  <a:gd name="T49" fmla="*/ 293 h 932"/>
                  <a:gd name="T50" fmla="*/ 178 w 237"/>
                  <a:gd name="T51" fmla="*/ 178 h 932"/>
                  <a:gd name="T52" fmla="*/ 178 w 237"/>
                  <a:gd name="T53" fmla="*/ 69 h 932"/>
                  <a:gd name="T54" fmla="*/ 160 w 237"/>
                  <a:gd name="T55" fmla="*/ 18 h 932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37"/>
                  <a:gd name="T85" fmla="*/ 0 h 932"/>
                  <a:gd name="T86" fmla="*/ 237 w 237"/>
                  <a:gd name="T87" fmla="*/ 932 h 932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37" h="932">
                    <a:moveTo>
                      <a:pt x="160" y="18"/>
                    </a:moveTo>
                    <a:lnTo>
                      <a:pt x="107" y="0"/>
                    </a:lnTo>
                    <a:lnTo>
                      <a:pt x="77" y="42"/>
                    </a:lnTo>
                    <a:lnTo>
                      <a:pt x="71" y="108"/>
                    </a:lnTo>
                    <a:lnTo>
                      <a:pt x="90" y="167"/>
                    </a:lnTo>
                    <a:lnTo>
                      <a:pt x="115" y="229"/>
                    </a:lnTo>
                    <a:lnTo>
                      <a:pt x="140" y="327"/>
                    </a:lnTo>
                    <a:lnTo>
                      <a:pt x="143" y="425"/>
                    </a:lnTo>
                    <a:lnTo>
                      <a:pt x="143" y="526"/>
                    </a:lnTo>
                    <a:lnTo>
                      <a:pt x="149" y="737"/>
                    </a:lnTo>
                    <a:lnTo>
                      <a:pt x="157" y="793"/>
                    </a:lnTo>
                    <a:lnTo>
                      <a:pt x="80" y="825"/>
                    </a:lnTo>
                    <a:lnTo>
                      <a:pt x="24" y="881"/>
                    </a:lnTo>
                    <a:lnTo>
                      <a:pt x="0" y="905"/>
                    </a:lnTo>
                    <a:lnTo>
                      <a:pt x="15" y="923"/>
                    </a:lnTo>
                    <a:lnTo>
                      <a:pt x="90" y="932"/>
                    </a:lnTo>
                    <a:lnTo>
                      <a:pt x="107" y="880"/>
                    </a:lnTo>
                    <a:lnTo>
                      <a:pt x="168" y="828"/>
                    </a:lnTo>
                    <a:lnTo>
                      <a:pt x="223" y="799"/>
                    </a:lnTo>
                    <a:lnTo>
                      <a:pt x="237" y="775"/>
                    </a:lnTo>
                    <a:lnTo>
                      <a:pt x="213" y="755"/>
                    </a:lnTo>
                    <a:lnTo>
                      <a:pt x="192" y="713"/>
                    </a:lnTo>
                    <a:lnTo>
                      <a:pt x="192" y="615"/>
                    </a:lnTo>
                    <a:lnTo>
                      <a:pt x="184" y="436"/>
                    </a:lnTo>
                    <a:lnTo>
                      <a:pt x="178" y="293"/>
                    </a:lnTo>
                    <a:lnTo>
                      <a:pt x="178" y="178"/>
                    </a:lnTo>
                    <a:lnTo>
                      <a:pt x="178" y="69"/>
                    </a:lnTo>
                    <a:lnTo>
                      <a:pt x="160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23" name="Freeform 20"/>
              <p:cNvSpPr>
                <a:spLocks/>
              </p:cNvSpPr>
              <p:nvPr/>
            </p:nvSpPr>
            <p:spPr bwMode="auto">
              <a:xfrm>
                <a:off x="3882" y="1974"/>
                <a:ext cx="227" cy="258"/>
              </a:xfrm>
              <a:custGeom>
                <a:avLst/>
                <a:gdLst>
                  <a:gd name="T0" fmla="*/ 424 w 455"/>
                  <a:gd name="T1" fmla="*/ 293 h 516"/>
                  <a:gd name="T2" fmla="*/ 439 w 455"/>
                  <a:gd name="T3" fmla="*/ 234 h 516"/>
                  <a:gd name="T4" fmla="*/ 455 w 455"/>
                  <a:gd name="T5" fmla="*/ 150 h 516"/>
                  <a:gd name="T6" fmla="*/ 418 w 455"/>
                  <a:gd name="T7" fmla="*/ 70 h 516"/>
                  <a:gd name="T8" fmla="*/ 346 w 455"/>
                  <a:gd name="T9" fmla="*/ 0 h 516"/>
                  <a:gd name="T10" fmla="*/ 285 w 455"/>
                  <a:gd name="T11" fmla="*/ 6 h 516"/>
                  <a:gd name="T12" fmla="*/ 234 w 455"/>
                  <a:gd name="T13" fmla="*/ 45 h 516"/>
                  <a:gd name="T14" fmla="*/ 171 w 455"/>
                  <a:gd name="T15" fmla="*/ 120 h 516"/>
                  <a:gd name="T16" fmla="*/ 136 w 455"/>
                  <a:gd name="T17" fmla="*/ 203 h 516"/>
                  <a:gd name="T18" fmla="*/ 94 w 455"/>
                  <a:gd name="T19" fmla="*/ 232 h 516"/>
                  <a:gd name="T20" fmla="*/ 29 w 455"/>
                  <a:gd name="T21" fmla="*/ 253 h 516"/>
                  <a:gd name="T22" fmla="*/ 0 w 455"/>
                  <a:gd name="T23" fmla="*/ 287 h 516"/>
                  <a:gd name="T24" fmla="*/ 14 w 455"/>
                  <a:gd name="T25" fmla="*/ 303 h 516"/>
                  <a:gd name="T26" fmla="*/ 78 w 455"/>
                  <a:gd name="T27" fmla="*/ 283 h 516"/>
                  <a:gd name="T28" fmla="*/ 114 w 455"/>
                  <a:gd name="T29" fmla="*/ 282 h 516"/>
                  <a:gd name="T30" fmla="*/ 107 w 455"/>
                  <a:gd name="T31" fmla="*/ 359 h 516"/>
                  <a:gd name="T32" fmla="*/ 120 w 455"/>
                  <a:gd name="T33" fmla="*/ 439 h 516"/>
                  <a:gd name="T34" fmla="*/ 146 w 455"/>
                  <a:gd name="T35" fmla="*/ 485 h 516"/>
                  <a:gd name="T36" fmla="*/ 182 w 455"/>
                  <a:gd name="T37" fmla="*/ 516 h 516"/>
                  <a:gd name="T38" fmla="*/ 271 w 455"/>
                  <a:gd name="T39" fmla="*/ 490 h 516"/>
                  <a:gd name="T40" fmla="*/ 352 w 455"/>
                  <a:gd name="T41" fmla="*/ 439 h 516"/>
                  <a:gd name="T42" fmla="*/ 399 w 455"/>
                  <a:gd name="T43" fmla="*/ 373 h 516"/>
                  <a:gd name="T44" fmla="*/ 424 w 455"/>
                  <a:gd name="T45" fmla="*/ 293 h 5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55"/>
                  <a:gd name="T70" fmla="*/ 0 h 516"/>
                  <a:gd name="T71" fmla="*/ 455 w 455"/>
                  <a:gd name="T72" fmla="*/ 516 h 5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55" h="516">
                    <a:moveTo>
                      <a:pt x="424" y="293"/>
                    </a:moveTo>
                    <a:lnTo>
                      <a:pt x="439" y="234"/>
                    </a:lnTo>
                    <a:lnTo>
                      <a:pt x="455" y="150"/>
                    </a:lnTo>
                    <a:lnTo>
                      <a:pt x="418" y="70"/>
                    </a:lnTo>
                    <a:lnTo>
                      <a:pt x="346" y="0"/>
                    </a:lnTo>
                    <a:lnTo>
                      <a:pt x="285" y="6"/>
                    </a:lnTo>
                    <a:lnTo>
                      <a:pt x="234" y="45"/>
                    </a:lnTo>
                    <a:lnTo>
                      <a:pt x="171" y="120"/>
                    </a:lnTo>
                    <a:lnTo>
                      <a:pt x="136" y="203"/>
                    </a:lnTo>
                    <a:lnTo>
                      <a:pt x="94" y="232"/>
                    </a:lnTo>
                    <a:lnTo>
                      <a:pt x="29" y="253"/>
                    </a:lnTo>
                    <a:lnTo>
                      <a:pt x="0" y="287"/>
                    </a:lnTo>
                    <a:lnTo>
                      <a:pt x="14" y="303"/>
                    </a:lnTo>
                    <a:lnTo>
                      <a:pt x="78" y="283"/>
                    </a:lnTo>
                    <a:lnTo>
                      <a:pt x="114" y="282"/>
                    </a:lnTo>
                    <a:lnTo>
                      <a:pt x="107" y="359"/>
                    </a:lnTo>
                    <a:lnTo>
                      <a:pt x="120" y="439"/>
                    </a:lnTo>
                    <a:lnTo>
                      <a:pt x="146" y="485"/>
                    </a:lnTo>
                    <a:lnTo>
                      <a:pt x="182" y="516"/>
                    </a:lnTo>
                    <a:lnTo>
                      <a:pt x="271" y="490"/>
                    </a:lnTo>
                    <a:lnTo>
                      <a:pt x="352" y="439"/>
                    </a:lnTo>
                    <a:lnTo>
                      <a:pt x="399" y="373"/>
                    </a:lnTo>
                    <a:lnTo>
                      <a:pt x="424" y="29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3332" y="1920"/>
              <a:ext cx="281" cy="1166"/>
              <a:chOff x="3332" y="1920"/>
              <a:chExt cx="281" cy="1166"/>
            </a:xfrm>
          </p:grpSpPr>
          <p:sp>
            <p:nvSpPr>
              <p:cNvPr id="28714" name="Freeform 22"/>
              <p:cNvSpPr>
                <a:spLocks/>
              </p:cNvSpPr>
              <p:nvPr/>
            </p:nvSpPr>
            <p:spPr bwMode="auto">
              <a:xfrm>
                <a:off x="3446" y="2188"/>
                <a:ext cx="166" cy="508"/>
              </a:xfrm>
              <a:custGeom>
                <a:avLst/>
                <a:gdLst>
                  <a:gd name="T0" fmla="*/ 54 w 331"/>
                  <a:gd name="T1" fmla="*/ 77 h 1016"/>
                  <a:gd name="T2" fmla="*/ 80 w 331"/>
                  <a:gd name="T3" fmla="*/ 28 h 1016"/>
                  <a:gd name="T4" fmla="*/ 125 w 331"/>
                  <a:gd name="T5" fmla="*/ 0 h 1016"/>
                  <a:gd name="T6" fmla="*/ 173 w 331"/>
                  <a:gd name="T7" fmla="*/ 0 h 1016"/>
                  <a:gd name="T8" fmla="*/ 258 w 331"/>
                  <a:gd name="T9" fmla="*/ 18 h 1016"/>
                  <a:gd name="T10" fmla="*/ 278 w 331"/>
                  <a:gd name="T11" fmla="*/ 98 h 1016"/>
                  <a:gd name="T12" fmla="*/ 312 w 331"/>
                  <a:gd name="T13" fmla="*/ 265 h 1016"/>
                  <a:gd name="T14" fmla="*/ 323 w 331"/>
                  <a:gd name="T15" fmla="*/ 401 h 1016"/>
                  <a:gd name="T16" fmla="*/ 331 w 331"/>
                  <a:gd name="T17" fmla="*/ 535 h 1016"/>
                  <a:gd name="T18" fmla="*/ 331 w 331"/>
                  <a:gd name="T19" fmla="*/ 731 h 1016"/>
                  <a:gd name="T20" fmla="*/ 312 w 331"/>
                  <a:gd name="T21" fmla="*/ 908 h 1016"/>
                  <a:gd name="T22" fmla="*/ 275 w 331"/>
                  <a:gd name="T23" fmla="*/ 1006 h 1016"/>
                  <a:gd name="T24" fmla="*/ 214 w 331"/>
                  <a:gd name="T25" fmla="*/ 1016 h 1016"/>
                  <a:gd name="T26" fmla="*/ 83 w 331"/>
                  <a:gd name="T27" fmla="*/ 1016 h 1016"/>
                  <a:gd name="T28" fmla="*/ 21 w 331"/>
                  <a:gd name="T29" fmla="*/ 963 h 1016"/>
                  <a:gd name="T30" fmla="*/ 0 w 331"/>
                  <a:gd name="T31" fmla="*/ 838 h 1016"/>
                  <a:gd name="T32" fmla="*/ 9 w 331"/>
                  <a:gd name="T33" fmla="*/ 675 h 1016"/>
                  <a:gd name="T34" fmla="*/ 21 w 331"/>
                  <a:gd name="T35" fmla="*/ 543 h 1016"/>
                  <a:gd name="T36" fmla="*/ 57 w 331"/>
                  <a:gd name="T37" fmla="*/ 463 h 1016"/>
                  <a:gd name="T38" fmla="*/ 57 w 331"/>
                  <a:gd name="T39" fmla="*/ 348 h 1016"/>
                  <a:gd name="T40" fmla="*/ 57 w 331"/>
                  <a:gd name="T41" fmla="*/ 223 h 1016"/>
                  <a:gd name="T42" fmla="*/ 48 w 331"/>
                  <a:gd name="T43" fmla="*/ 132 h 1016"/>
                  <a:gd name="T44" fmla="*/ 54 w 331"/>
                  <a:gd name="T45" fmla="*/ 77 h 10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1"/>
                  <a:gd name="T70" fmla="*/ 0 h 1016"/>
                  <a:gd name="T71" fmla="*/ 331 w 331"/>
                  <a:gd name="T72" fmla="*/ 1016 h 10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1" h="1016">
                    <a:moveTo>
                      <a:pt x="54" y="77"/>
                    </a:moveTo>
                    <a:lnTo>
                      <a:pt x="80" y="28"/>
                    </a:lnTo>
                    <a:lnTo>
                      <a:pt x="125" y="0"/>
                    </a:lnTo>
                    <a:lnTo>
                      <a:pt x="173" y="0"/>
                    </a:lnTo>
                    <a:lnTo>
                      <a:pt x="258" y="18"/>
                    </a:lnTo>
                    <a:lnTo>
                      <a:pt x="278" y="98"/>
                    </a:lnTo>
                    <a:lnTo>
                      <a:pt x="312" y="265"/>
                    </a:lnTo>
                    <a:lnTo>
                      <a:pt x="323" y="401"/>
                    </a:lnTo>
                    <a:lnTo>
                      <a:pt x="331" y="535"/>
                    </a:lnTo>
                    <a:lnTo>
                      <a:pt x="331" y="731"/>
                    </a:lnTo>
                    <a:lnTo>
                      <a:pt x="312" y="908"/>
                    </a:lnTo>
                    <a:lnTo>
                      <a:pt x="275" y="1006"/>
                    </a:lnTo>
                    <a:lnTo>
                      <a:pt x="214" y="1016"/>
                    </a:lnTo>
                    <a:lnTo>
                      <a:pt x="83" y="1016"/>
                    </a:lnTo>
                    <a:lnTo>
                      <a:pt x="21" y="963"/>
                    </a:lnTo>
                    <a:lnTo>
                      <a:pt x="0" y="838"/>
                    </a:lnTo>
                    <a:lnTo>
                      <a:pt x="9" y="675"/>
                    </a:lnTo>
                    <a:lnTo>
                      <a:pt x="21" y="543"/>
                    </a:lnTo>
                    <a:lnTo>
                      <a:pt x="57" y="463"/>
                    </a:lnTo>
                    <a:lnTo>
                      <a:pt x="57" y="348"/>
                    </a:lnTo>
                    <a:lnTo>
                      <a:pt x="57" y="223"/>
                    </a:lnTo>
                    <a:lnTo>
                      <a:pt x="48" y="132"/>
                    </a:lnTo>
                    <a:lnTo>
                      <a:pt x="54" y="7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5" name="Freeform 23"/>
              <p:cNvSpPr>
                <a:spLocks/>
              </p:cNvSpPr>
              <p:nvPr/>
            </p:nvSpPr>
            <p:spPr bwMode="auto">
              <a:xfrm>
                <a:off x="3435" y="2619"/>
                <a:ext cx="178" cy="467"/>
              </a:xfrm>
              <a:custGeom>
                <a:avLst/>
                <a:gdLst>
                  <a:gd name="T0" fmla="*/ 223 w 356"/>
                  <a:gd name="T1" fmla="*/ 0 h 934"/>
                  <a:gd name="T2" fmla="*/ 276 w 356"/>
                  <a:gd name="T3" fmla="*/ 37 h 934"/>
                  <a:gd name="T4" fmla="*/ 293 w 356"/>
                  <a:gd name="T5" fmla="*/ 93 h 934"/>
                  <a:gd name="T6" fmla="*/ 300 w 356"/>
                  <a:gd name="T7" fmla="*/ 223 h 934"/>
                  <a:gd name="T8" fmla="*/ 311 w 356"/>
                  <a:gd name="T9" fmla="*/ 347 h 934"/>
                  <a:gd name="T10" fmla="*/ 325 w 356"/>
                  <a:gd name="T11" fmla="*/ 493 h 934"/>
                  <a:gd name="T12" fmla="*/ 335 w 356"/>
                  <a:gd name="T13" fmla="*/ 641 h 934"/>
                  <a:gd name="T14" fmla="*/ 338 w 356"/>
                  <a:gd name="T15" fmla="*/ 738 h 934"/>
                  <a:gd name="T16" fmla="*/ 353 w 356"/>
                  <a:gd name="T17" fmla="*/ 793 h 934"/>
                  <a:gd name="T18" fmla="*/ 356 w 356"/>
                  <a:gd name="T19" fmla="*/ 818 h 934"/>
                  <a:gd name="T20" fmla="*/ 335 w 356"/>
                  <a:gd name="T21" fmla="*/ 839 h 934"/>
                  <a:gd name="T22" fmla="*/ 285 w 356"/>
                  <a:gd name="T23" fmla="*/ 849 h 934"/>
                  <a:gd name="T24" fmla="*/ 205 w 356"/>
                  <a:gd name="T25" fmla="*/ 866 h 934"/>
                  <a:gd name="T26" fmla="*/ 125 w 356"/>
                  <a:gd name="T27" fmla="*/ 908 h 934"/>
                  <a:gd name="T28" fmla="*/ 63 w 356"/>
                  <a:gd name="T29" fmla="*/ 934 h 934"/>
                  <a:gd name="T30" fmla="*/ 28 w 356"/>
                  <a:gd name="T31" fmla="*/ 916 h 934"/>
                  <a:gd name="T32" fmla="*/ 0 w 356"/>
                  <a:gd name="T33" fmla="*/ 873 h 934"/>
                  <a:gd name="T34" fmla="*/ 32 w 356"/>
                  <a:gd name="T35" fmla="*/ 849 h 934"/>
                  <a:gd name="T36" fmla="*/ 130 w 356"/>
                  <a:gd name="T37" fmla="*/ 831 h 934"/>
                  <a:gd name="T38" fmla="*/ 241 w 356"/>
                  <a:gd name="T39" fmla="*/ 818 h 934"/>
                  <a:gd name="T40" fmla="*/ 290 w 356"/>
                  <a:gd name="T41" fmla="*/ 818 h 934"/>
                  <a:gd name="T42" fmla="*/ 303 w 356"/>
                  <a:gd name="T43" fmla="*/ 786 h 934"/>
                  <a:gd name="T44" fmla="*/ 300 w 356"/>
                  <a:gd name="T45" fmla="*/ 695 h 934"/>
                  <a:gd name="T46" fmla="*/ 285 w 356"/>
                  <a:gd name="T47" fmla="*/ 552 h 934"/>
                  <a:gd name="T48" fmla="*/ 265 w 356"/>
                  <a:gd name="T49" fmla="*/ 404 h 934"/>
                  <a:gd name="T50" fmla="*/ 247 w 356"/>
                  <a:gd name="T51" fmla="*/ 253 h 934"/>
                  <a:gd name="T52" fmla="*/ 196 w 356"/>
                  <a:gd name="T53" fmla="*/ 138 h 934"/>
                  <a:gd name="T54" fmla="*/ 169 w 356"/>
                  <a:gd name="T55" fmla="*/ 48 h 934"/>
                  <a:gd name="T56" fmla="*/ 188 w 356"/>
                  <a:gd name="T57" fmla="*/ 19 h 934"/>
                  <a:gd name="T58" fmla="*/ 223 w 356"/>
                  <a:gd name="T59" fmla="*/ 0 h 934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356"/>
                  <a:gd name="T91" fmla="*/ 0 h 934"/>
                  <a:gd name="T92" fmla="*/ 356 w 356"/>
                  <a:gd name="T93" fmla="*/ 934 h 934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356" h="934">
                    <a:moveTo>
                      <a:pt x="223" y="0"/>
                    </a:moveTo>
                    <a:lnTo>
                      <a:pt x="276" y="37"/>
                    </a:lnTo>
                    <a:lnTo>
                      <a:pt x="293" y="93"/>
                    </a:lnTo>
                    <a:lnTo>
                      <a:pt x="300" y="223"/>
                    </a:lnTo>
                    <a:lnTo>
                      <a:pt x="311" y="347"/>
                    </a:lnTo>
                    <a:lnTo>
                      <a:pt x="325" y="493"/>
                    </a:lnTo>
                    <a:lnTo>
                      <a:pt x="335" y="641"/>
                    </a:lnTo>
                    <a:lnTo>
                      <a:pt x="338" y="738"/>
                    </a:lnTo>
                    <a:lnTo>
                      <a:pt x="353" y="793"/>
                    </a:lnTo>
                    <a:lnTo>
                      <a:pt x="356" y="818"/>
                    </a:lnTo>
                    <a:lnTo>
                      <a:pt x="335" y="839"/>
                    </a:lnTo>
                    <a:lnTo>
                      <a:pt x="285" y="849"/>
                    </a:lnTo>
                    <a:lnTo>
                      <a:pt x="205" y="866"/>
                    </a:lnTo>
                    <a:lnTo>
                      <a:pt x="125" y="908"/>
                    </a:lnTo>
                    <a:lnTo>
                      <a:pt x="63" y="934"/>
                    </a:lnTo>
                    <a:lnTo>
                      <a:pt x="28" y="916"/>
                    </a:lnTo>
                    <a:lnTo>
                      <a:pt x="0" y="873"/>
                    </a:lnTo>
                    <a:lnTo>
                      <a:pt x="32" y="849"/>
                    </a:lnTo>
                    <a:lnTo>
                      <a:pt x="130" y="831"/>
                    </a:lnTo>
                    <a:lnTo>
                      <a:pt x="241" y="818"/>
                    </a:lnTo>
                    <a:lnTo>
                      <a:pt x="290" y="818"/>
                    </a:lnTo>
                    <a:lnTo>
                      <a:pt x="303" y="786"/>
                    </a:lnTo>
                    <a:lnTo>
                      <a:pt x="300" y="695"/>
                    </a:lnTo>
                    <a:lnTo>
                      <a:pt x="285" y="552"/>
                    </a:lnTo>
                    <a:lnTo>
                      <a:pt x="265" y="404"/>
                    </a:lnTo>
                    <a:lnTo>
                      <a:pt x="247" y="253"/>
                    </a:lnTo>
                    <a:lnTo>
                      <a:pt x="196" y="138"/>
                    </a:lnTo>
                    <a:lnTo>
                      <a:pt x="169" y="48"/>
                    </a:lnTo>
                    <a:lnTo>
                      <a:pt x="188" y="19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6" name="Freeform 24"/>
              <p:cNvSpPr>
                <a:spLocks/>
              </p:cNvSpPr>
              <p:nvPr/>
            </p:nvSpPr>
            <p:spPr bwMode="auto">
              <a:xfrm>
                <a:off x="3332" y="2630"/>
                <a:ext cx="182" cy="413"/>
              </a:xfrm>
              <a:custGeom>
                <a:avLst/>
                <a:gdLst>
                  <a:gd name="T0" fmla="*/ 232 w 365"/>
                  <a:gd name="T1" fmla="*/ 175 h 827"/>
                  <a:gd name="T2" fmla="*/ 250 w 365"/>
                  <a:gd name="T3" fmla="*/ 71 h 827"/>
                  <a:gd name="T4" fmla="*/ 306 w 365"/>
                  <a:gd name="T5" fmla="*/ 0 h 827"/>
                  <a:gd name="T6" fmla="*/ 338 w 365"/>
                  <a:gd name="T7" fmla="*/ 18 h 827"/>
                  <a:gd name="T8" fmla="*/ 365 w 365"/>
                  <a:gd name="T9" fmla="*/ 63 h 827"/>
                  <a:gd name="T10" fmla="*/ 351 w 365"/>
                  <a:gd name="T11" fmla="*/ 112 h 827"/>
                  <a:gd name="T12" fmla="*/ 323 w 365"/>
                  <a:gd name="T13" fmla="*/ 140 h 827"/>
                  <a:gd name="T14" fmla="*/ 296 w 365"/>
                  <a:gd name="T15" fmla="*/ 228 h 827"/>
                  <a:gd name="T16" fmla="*/ 285 w 365"/>
                  <a:gd name="T17" fmla="*/ 311 h 827"/>
                  <a:gd name="T18" fmla="*/ 285 w 365"/>
                  <a:gd name="T19" fmla="*/ 423 h 827"/>
                  <a:gd name="T20" fmla="*/ 278 w 365"/>
                  <a:gd name="T21" fmla="*/ 521 h 827"/>
                  <a:gd name="T22" fmla="*/ 285 w 365"/>
                  <a:gd name="T23" fmla="*/ 646 h 827"/>
                  <a:gd name="T24" fmla="*/ 296 w 365"/>
                  <a:gd name="T25" fmla="*/ 716 h 827"/>
                  <a:gd name="T26" fmla="*/ 302 w 365"/>
                  <a:gd name="T27" fmla="*/ 747 h 827"/>
                  <a:gd name="T28" fmla="*/ 288 w 365"/>
                  <a:gd name="T29" fmla="*/ 764 h 827"/>
                  <a:gd name="T30" fmla="*/ 243 w 365"/>
                  <a:gd name="T31" fmla="*/ 771 h 827"/>
                  <a:gd name="T32" fmla="*/ 163 w 365"/>
                  <a:gd name="T33" fmla="*/ 782 h 827"/>
                  <a:gd name="T34" fmla="*/ 91 w 365"/>
                  <a:gd name="T35" fmla="*/ 817 h 827"/>
                  <a:gd name="T36" fmla="*/ 56 w 365"/>
                  <a:gd name="T37" fmla="*/ 827 h 827"/>
                  <a:gd name="T38" fmla="*/ 0 w 365"/>
                  <a:gd name="T39" fmla="*/ 791 h 827"/>
                  <a:gd name="T40" fmla="*/ 0 w 365"/>
                  <a:gd name="T41" fmla="*/ 774 h 827"/>
                  <a:gd name="T42" fmla="*/ 53 w 365"/>
                  <a:gd name="T43" fmla="*/ 764 h 827"/>
                  <a:gd name="T44" fmla="*/ 190 w 365"/>
                  <a:gd name="T45" fmla="*/ 747 h 827"/>
                  <a:gd name="T46" fmla="*/ 250 w 365"/>
                  <a:gd name="T47" fmla="*/ 747 h 827"/>
                  <a:gd name="T48" fmla="*/ 261 w 365"/>
                  <a:gd name="T49" fmla="*/ 719 h 827"/>
                  <a:gd name="T50" fmla="*/ 258 w 365"/>
                  <a:gd name="T51" fmla="*/ 646 h 827"/>
                  <a:gd name="T52" fmla="*/ 250 w 365"/>
                  <a:gd name="T53" fmla="*/ 513 h 827"/>
                  <a:gd name="T54" fmla="*/ 243 w 365"/>
                  <a:gd name="T55" fmla="*/ 388 h 827"/>
                  <a:gd name="T56" fmla="*/ 240 w 365"/>
                  <a:gd name="T57" fmla="*/ 258 h 827"/>
                  <a:gd name="T58" fmla="*/ 232 w 365"/>
                  <a:gd name="T59" fmla="*/ 175 h 82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365"/>
                  <a:gd name="T91" fmla="*/ 0 h 827"/>
                  <a:gd name="T92" fmla="*/ 365 w 365"/>
                  <a:gd name="T93" fmla="*/ 827 h 82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365" h="827">
                    <a:moveTo>
                      <a:pt x="232" y="175"/>
                    </a:moveTo>
                    <a:lnTo>
                      <a:pt x="250" y="71"/>
                    </a:lnTo>
                    <a:lnTo>
                      <a:pt x="306" y="0"/>
                    </a:lnTo>
                    <a:lnTo>
                      <a:pt x="338" y="18"/>
                    </a:lnTo>
                    <a:lnTo>
                      <a:pt x="365" y="63"/>
                    </a:lnTo>
                    <a:lnTo>
                      <a:pt x="351" y="112"/>
                    </a:lnTo>
                    <a:lnTo>
                      <a:pt x="323" y="140"/>
                    </a:lnTo>
                    <a:lnTo>
                      <a:pt x="296" y="228"/>
                    </a:lnTo>
                    <a:lnTo>
                      <a:pt x="285" y="311"/>
                    </a:lnTo>
                    <a:lnTo>
                      <a:pt x="285" y="423"/>
                    </a:lnTo>
                    <a:lnTo>
                      <a:pt x="278" y="521"/>
                    </a:lnTo>
                    <a:lnTo>
                      <a:pt x="285" y="646"/>
                    </a:lnTo>
                    <a:lnTo>
                      <a:pt x="296" y="716"/>
                    </a:lnTo>
                    <a:lnTo>
                      <a:pt x="302" y="747"/>
                    </a:lnTo>
                    <a:lnTo>
                      <a:pt x="288" y="764"/>
                    </a:lnTo>
                    <a:lnTo>
                      <a:pt x="243" y="771"/>
                    </a:lnTo>
                    <a:lnTo>
                      <a:pt x="163" y="782"/>
                    </a:lnTo>
                    <a:lnTo>
                      <a:pt x="91" y="817"/>
                    </a:lnTo>
                    <a:lnTo>
                      <a:pt x="56" y="827"/>
                    </a:lnTo>
                    <a:lnTo>
                      <a:pt x="0" y="791"/>
                    </a:lnTo>
                    <a:lnTo>
                      <a:pt x="0" y="774"/>
                    </a:lnTo>
                    <a:lnTo>
                      <a:pt x="53" y="764"/>
                    </a:lnTo>
                    <a:lnTo>
                      <a:pt x="190" y="747"/>
                    </a:lnTo>
                    <a:lnTo>
                      <a:pt x="250" y="747"/>
                    </a:lnTo>
                    <a:lnTo>
                      <a:pt x="261" y="719"/>
                    </a:lnTo>
                    <a:lnTo>
                      <a:pt x="258" y="646"/>
                    </a:lnTo>
                    <a:lnTo>
                      <a:pt x="250" y="513"/>
                    </a:lnTo>
                    <a:lnTo>
                      <a:pt x="243" y="388"/>
                    </a:lnTo>
                    <a:lnTo>
                      <a:pt x="240" y="258"/>
                    </a:lnTo>
                    <a:lnTo>
                      <a:pt x="232" y="17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7" name="Freeform 25"/>
              <p:cNvSpPr>
                <a:spLocks/>
              </p:cNvSpPr>
              <p:nvPr/>
            </p:nvSpPr>
            <p:spPr bwMode="auto">
              <a:xfrm>
                <a:off x="3376" y="2207"/>
                <a:ext cx="122" cy="457"/>
              </a:xfrm>
              <a:custGeom>
                <a:avLst/>
                <a:gdLst>
                  <a:gd name="T0" fmla="*/ 101 w 243"/>
                  <a:gd name="T1" fmla="*/ 83 h 913"/>
                  <a:gd name="T2" fmla="*/ 142 w 243"/>
                  <a:gd name="T3" fmla="*/ 6 h 913"/>
                  <a:gd name="T4" fmla="*/ 205 w 243"/>
                  <a:gd name="T5" fmla="*/ 0 h 913"/>
                  <a:gd name="T6" fmla="*/ 243 w 243"/>
                  <a:gd name="T7" fmla="*/ 53 h 913"/>
                  <a:gd name="T8" fmla="*/ 234 w 243"/>
                  <a:gd name="T9" fmla="*/ 112 h 913"/>
                  <a:gd name="T10" fmla="*/ 195 w 243"/>
                  <a:gd name="T11" fmla="*/ 131 h 913"/>
                  <a:gd name="T12" fmla="*/ 152 w 243"/>
                  <a:gd name="T13" fmla="*/ 165 h 913"/>
                  <a:gd name="T14" fmla="*/ 115 w 243"/>
                  <a:gd name="T15" fmla="*/ 221 h 913"/>
                  <a:gd name="T16" fmla="*/ 91 w 243"/>
                  <a:gd name="T17" fmla="*/ 280 h 913"/>
                  <a:gd name="T18" fmla="*/ 66 w 243"/>
                  <a:gd name="T19" fmla="*/ 383 h 913"/>
                  <a:gd name="T20" fmla="*/ 38 w 243"/>
                  <a:gd name="T21" fmla="*/ 514 h 913"/>
                  <a:gd name="T22" fmla="*/ 38 w 243"/>
                  <a:gd name="T23" fmla="*/ 652 h 913"/>
                  <a:gd name="T24" fmla="*/ 66 w 243"/>
                  <a:gd name="T25" fmla="*/ 738 h 913"/>
                  <a:gd name="T26" fmla="*/ 83 w 243"/>
                  <a:gd name="T27" fmla="*/ 804 h 913"/>
                  <a:gd name="T28" fmla="*/ 107 w 243"/>
                  <a:gd name="T29" fmla="*/ 847 h 913"/>
                  <a:gd name="T30" fmla="*/ 107 w 243"/>
                  <a:gd name="T31" fmla="*/ 893 h 913"/>
                  <a:gd name="T32" fmla="*/ 74 w 243"/>
                  <a:gd name="T33" fmla="*/ 913 h 913"/>
                  <a:gd name="T34" fmla="*/ 45 w 243"/>
                  <a:gd name="T35" fmla="*/ 879 h 913"/>
                  <a:gd name="T36" fmla="*/ 11 w 243"/>
                  <a:gd name="T37" fmla="*/ 831 h 913"/>
                  <a:gd name="T38" fmla="*/ 17 w 243"/>
                  <a:gd name="T39" fmla="*/ 785 h 913"/>
                  <a:gd name="T40" fmla="*/ 9 w 243"/>
                  <a:gd name="T41" fmla="*/ 645 h 913"/>
                  <a:gd name="T42" fmla="*/ 0 w 243"/>
                  <a:gd name="T43" fmla="*/ 541 h 913"/>
                  <a:gd name="T44" fmla="*/ 3 w 243"/>
                  <a:gd name="T45" fmla="*/ 435 h 913"/>
                  <a:gd name="T46" fmla="*/ 21 w 243"/>
                  <a:gd name="T47" fmla="*/ 290 h 913"/>
                  <a:gd name="T48" fmla="*/ 62 w 243"/>
                  <a:gd name="T49" fmla="*/ 174 h 913"/>
                  <a:gd name="T50" fmla="*/ 101 w 243"/>
                  <a:gd name="T51" fmla="*/ 83 h 91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43"/>
                  <a:gd name="T79" fmla="*/ 0 h 913"/>
                  <a:gd name="T80" fmla="*/ 243 w 243"/>
                  <a:gd name="T81" fmla="*/ 913 h 91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43" h="913">
                    <a:moveTo>
                      <a:pt x="101" y="83"/>
                    </a:moveTo>
                    <a:lnTo>
                      <a:pt x="142" y="6"/>
                    </a:lnTo>
                    <a:lnTo>
                      <a:pt x="205" y="0"/>
                    </a:lnTo>
                    <a:lnTo>
                      <a:pt x="243" y="53"/>
                    </a:lnTo>
                    <a:lnTo>
                      <a:pt x="234" y="112"/>
                    </a:lnTo>
                    <a:lnTo>
                      <a:pt x="195" y="131"/>
                    </a:lnTo>
                    <a:lnTo>
                      <a:pt x="152" y="165"/>
                    </a:lnTo>
                    <a:lnTo>
                      <a:pt x="115" y="221"/>
                    </a:lnTo>
                    <a:lnTo>
                      <a:pt x="91" y="280"/>
                    </a:lnTo>
                    <a:lnTo>
                      <a:pt x="66" y="383"/>
                    </a:lnTo>
                    <a:lnTo>
                      <a:pt x="38" y="514"/>
                    </a:lnTo>
                    <a:lnTo>
                      <a:pt x="38" y="652"/>
                    </a:lnTo>
                    <a:lnTo>
                      <a:pt x="66" y="738"/>
                    </a:lnTo>
                    <a:lnTo>
                      <a:pt x="83" y="804"/>
                    </a:lnTo>
                    <a:lnTo>
                      <a:pt x="107" y="847"/>
                    </a:lnTo>
                    <a:lnTo>
                      <a:pt x="107" y="893"/>
                    </a:lnTo>
                    <a:lnTo>
                      <a:pt x="74" y="913"/>
                    </a:lnTo>
                    <a:lnTo>
                      <a:pt x="45" y="879"/>
                    </a:lnTo>
                    <a:lnTo>
                      <a:pt x="11" y="831"/>
                    </a:lnTo>
                    <a:lnTo>
                      <a:pt x="17" y="785"/>
                    </a:lnTo>
                    <a:lnTo>
                      <a:pt x="9" y="645"/>
                    </a:lnTo>
                    <a:lnTo>
                      <a:pt x="0" y="541"/>
                    </a:lnTo>
                    <a:lnTo>
                      <a:pt x="3" y="435"/>
                    </a:lnTo>
                    <a:lnTo>
                      <a:pt x="21" y="290"/>
                    </a:lnTo>
                    <a:lnTo>
                      <a:pt x="62" y="174"/>
                    </a:lnTo>
                    <a:lnTo>
                      <a:pt x="101" y="83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8" name="Freeform 26"/>
              <p:cNvSpPr>
                <a:spLocks/>
              </p:cNvSpPr>
              <p:nvPr/>
            </p:nvSpPr>
            <p:spPr bwMode="auto">
              <a:xfrm>
                <a:off x="3342" y="1920"/>
                <a:ext cx="228" cy="251"/>
              </a:xfrm>
              <a:custGeom>
                <a:avLst/>
                <a:gdLst>
                  <a:gd name="T0" fmla="*/ 115 w 454"/>
                  <a:gd name="T1" fmla="*/ 243 h 501"/>
                  <a:gd name="T2" fmla="*/ 107 w 454"/>
                  <a:gd name="T3" fmla="*/ 173 h 501"/>
                  <a:gd name="T4" fmla="*/ 107 w 454"/>
                  <a:gd name="T5" fmla="*/ 101 h 501"/>
                  <a:gd name="T6" fmla="*/ 125 w 454"/>
                  <a:gd name="T7" fmla="*/ 48 h 501"/>
                  <a:gd name="T8" fmla="*/ 160 w 454"/>
                  <a:gd name="T9" fmla="*/ 19 h 501"/>
                  <a:gd name="T10" fmla="*/ 232 w 454"/>
                  <a:gd name="T11" fmla="*/ 0 h 501"/>
                  <a:gd name="T12" fmla="*/ 285 w 454"/>
                  <a:gd name="T13" fmla="*/ 3 h 501"/>
                  <a:gd name="T14" fmla="*/ 341 w 454"/>
                  <a:gd name="T15" fmla="*/ 27 h 501"/>
                  <a:gd name="T16" fmla="*/ 386 w 454"/>
                  <a:gd name="T17" fmla="*/ 83 h 501"/>
                  <a:gd name="T18" fmla="*/ 419 w 454"/>
                  <a:gd name="T19" fmla="*/ 146 h 501"/>
                  <a:gd name="T20" fmla="*/ 440 w 454"/>
                  <a:gd name="T21" fmla="*/ 232 h 501"/>
                  <a:gd name="T22" fmla="*/ 454 w 454"/>
                  <a:gd name="T23" fmla="*/ 315 h 501"/>
                  <a:gd name="T24" fmla="*/ 454 w 454"/>
                  <a:gd name="T25" fmla="*/ 378 h 501"/>
                  <a:gd name="T26" fmla="*/ 437 w 454"/>
                  <a:gd name="T27" fmla="*/ 445 h 501"/>
                  <a:gd name="T28" fmla="*/ 395 w 454"/>
                  <a:gd name="T29" fmla="*/ 484 h 501"/>
                  <a:gd name="T30" fmla="*/ 333 w 454"/>
                  <a:gd name="T31" fmla="*/ 501 h 501"/>
                  <a:gd name="T32" fmla="*/ 294 w 454"/>
                  <a:gd name="T33" fmla="*/ 500 h 501"/>
                  <a:gd name="T34" fmla="*/ 249 w 454"/>
                  <a:gd name="T35" fmla="*/ 472 h 501"/>
                  <a:gd name="T36" fmla="*/ 205 w 454"/>
                  <a:gd name="T37" fmla="*/ 413 h 501"/>
                  <a:gd name="T38" fmla="*/ 169 w 454"/>
                  <a:gd name="T39" fmla="*/ 357 h 501"/>
                  <a:gd name="T40" fmla="*/ 56 w 454"/>
                  <a:gd name="T41" fmla="*/ 392 h 501"/>
                  <a:gd name="T42" fmla="*/ 20 w 454"/>
                  <a:gd name="T43" fmla="*/ 404 h 501"/>
                  <a:gd name="T44" fmla="*/ 0 w 454"/>
                  <a:gd name="T45" fmla="*/ 396 h 501"/>
                  <a:gd name="T46" fmla="*/ 3 w 454"/>
                  <a:gd name="T47" fmla="*/ 375 h 501"/>
                  <a:gd name="T48" fmla="*/ 136 w 454"/>
                  <a:gd name="T49" fmla="*/ 315 h 501"/>
                  <a:gd name="T50" fmla="*/ 115 w 454"/>
                  <a:gd name="T51" fmla="*/ 243 h 50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54"/>
                  <a:gd name="T79" fmla="*/ 0 h 501"/>
                  <a:gd name="T80" fmla="*/ 454 w 454"/>
                  <a:gd name="T81" fmla="*/ 501 h 50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54" h="501">
                    <a:moveTo>
                      <a:pt x="115" y="243"/>
                    </a:moveTo>
                    <a:lnTo>
                      <a:pt x="107" y="173"/>
                    </a:lnTo>
                    <a:lnTo>
                      <a:pt x="107" y="101"/>
                    </a:lnTo>
                    <a:lnTo>
                      <a:pt x="125" y="48"/>
                    </a:lnTo>
                    <a:lnTo>
                      <a:pt x="160" y="19"/>
                    </a:lnTo>
                    <a:lnTo>
                      <a:pt x="232" y="0"/>
                    </a:lnTo>
                    <a:lnTo>
                      <a:pt x="285" y="3"/>
                    </a:lnTo>
                    <a:lnTo>
                      <a:pt x="341" y="27"/>
                    </a:lnTo>
                    <a:lnTo>
                      <a:pt x="386" y="83"/>
                    </a:lnTo>
                    <a:lnTo>
                      <a:pt x="419" y="146"/>
                    </a:lnTo>
                    <a:lnTo>
                      <a:pt x="440" y="232"/>
                    </a:lnTo>
                    <a:lnTo>
                      <a:pt x="454" y="315"/>
                    </a:lnTo>
                    <a:lnTo>
                      <a:pt x="454" y="378"/>
                    </a:lnTo>
                    <a:lnTo>
                      <a:pt x="437" y="445"/>
                    </a:lnTo>
                    <a:lnTo>
                      <a:pt x="395" y="484"/>
                    </a:lnTo>
                    <a:lnTo>
                      <a:pt x="333" y="501"/>
                    </a:lnTo>
                    <a:lnTo>
                      <a:pt x="294" y="500"/>
                    </a:lnTo>
                    <a:lnTo>
                      <a:pt x="249" y="472"/>
                    </a:lnTo>
                    <a:lnTo>
                      <a:pt x="205" y="413"/>
                    </a:lnTo>
                    <a:lnTo>
                      <a:pt x="169" y="357"/>
                    </a:lnTo>
                    <a:lnTo>
                      <a:pt x="56" y="392"/>
                    </a:lnTo>
                    <a:lnTo>
                      <a:pt x="20" y="404"/>
                    </a:lnTo>
                    <a:lnTo>
                      <a:pt x="0" y="396"/>
                    </a:lnTo>
                    <a:lnTo>
                      <a:pt x="3" y="375"/>
                    </a:lnTo>
                    <a:lnTo>
                      <a:pt x="136" y="315"/>
                    </a:lnTo>
                    <a:lnTo>
                      <a:pt x="115" y="243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8695" name="Freeform 27"/>
            <p:cNvSpPr>
              <a:spLocks/>
            </p:cNvSpPr>
            <p:nvPr/>
          </p:nvSpPr>
          <p:spPr bwMode="auto">
            <a:xfrm>
              <a:off x="4711" y="2240"/>
              <a:ext cx="636" cy="754"/>
            </a:xfrm>
            <a:custGeom>
              <a:avLst/>
              <a:gdLst>
                <a:gd name="T0" fmla="*/ 125 w 1273"/>
                <a:gd name="T1" fmla="*/ 762 h 1506"/>
                <a:gd name="T2" fmla="*/ 72 w 1273"/>
                <a:gd name="T3" fmla="*/ 839 h 1506"/>
                <a:gd name="T4" fmla="*/ 21 w 1273"/>
                <a:gd name="T5" fmla="*/ 972 h 1506"/>
                <a:gd name="T6" fmla="*/ 0 w 1273"/>
                <a:gd name="T7" fmla="*/ 1141 h 1506"/>
                <a:gd name="T8" fmla="*/ 20 w 1273"/>
                <a:gd name="T9" fmla="*/ 1268 h 1506"/>
                <a:gd name="T10" fmla="*/ 84 w 1273"/>
                <a:gd name="T11" fmla="*/ 1372 h 1506"/>
                <a:gd name="T12" fmla="*/ 170 w 1273"/>
                <a:gd name="T13" fmla="*/ 1462 h 1506"/>
                <a:gd name="T14" fmla="*/ 263 w 1273"/>
                <a:gd name="T15" fmla="*/ 1506 h 1506"/>
                <a:gd name="T16" fmla="*/ 381 w 1273"/>
                <a:gd name="T17" fmla="*/ 1487 h 1506"/>
                <a:gd name="T18" fmla="*/ 479 w 1273"/>
                <a:gd name="T19" fmla="*/ 1462 h 1506"/>
                <a:gd name="T20" fmla="*/ 562 w 1273"/>
                <a:gd name="T21" fmla="*/ 1417 h 1506"/>
                <a:gd name="T22" fmla="*/ 633 w 1273"/>
                <a:gd name="T23" fmla="*/ 1316 h 1506"/>
                <a:gd name="T24" fmla="*/ 674 w 1273"/>
                <a:gd name="T25" fmla="*/ 1225 h 1506"/>
                <a:gd name="T26" fmla="*/ 681 w 1273"/>
                <a:gd name="T27" fmla="*/ 1103 h 1506"/>
                <a:gd name="T28" fmla="*/ 681 w 1273"/>
                <a:gd name="T29" fmla="*/ 1044 h 1506"/>
                <a:gd name="T30" fmla="*/ 751 w 1273"/>
                <a:gd name="T31" fmla="*/ 1141 h 1506"/>
                <a:gd name="T32" fmla="*/ 886 w 1273"/>
                <a:gd name="T33" fmla="*/ 1212 h 1506"/>
                <a:gd name="T34" fmla="*/ 950 w 1273"/>
                <a:gd name="T35" fmla="*/ 1225 h 1506"/>
                <a:gd name="T36" fmla="*/ 1060 w 1273"/>
                <a:gd name="T37" fmla="*/ 1205 h 1506"/>
                <a:gd name="T38" fmla="*/ 1137 w 1273"/>
                <a:gd name="T39" fmla="*/ 1173 h 1506"/>
                <a:gd name="T40" fmla="*/ 1197 w 1273"/>
                <a:gd name="T41" fmla="*/ 1072 h 1506"/>
                <a:gd name="T42" fmla="*/ 1265 w 1273"/>
                <a:gd name="T43" fmla="*/ 978 h 1506"/>
                <a:gd name="T44" fmla="*/ 1269 w 1273"/>
                <a:gd name="T45" fmla="*/ 835 h 1506"/>
                <a:gd name="T46" fmla="*/ 1273 w 1273"/>
                <a:gd name="T47" fmla="*/ 731 h 1506"/>
                <a:gd name="T48" fmla="*/ 1269 w 1273"/>
                <a:gd name="T49" fmla="*/ 640 h 1506"/>
                <a:gd name="T50" fmla="*/ 1182 w 1273"/>
                <a:gd name="T51" fmla="*/ 512 h 1506"/>
                <a:gd name="T52" fmla="*/ 1099 w 1273"/>
                <a:gd name="T53" fmla="*/ 453 h 1506"/>
                <a:gd name="T54" fmla="*/ 1001 w 1273"/>
                <a:gd name="T55" fmla="*/ 425 h 1506"/>
                <a:gd name="T56" fmla="*/ 889 w 1273"/>
                <a:gd name="T57" fmla="*/ 425 h 1506"/>
                <a:gd name="T58" fmla="*/ 799 w 1273"/>
                <a:gd name="T59" fmla="*/ 442 h 1506"/>
                <a:gd name="T60" fmla="*/ 761 w 1273"/>
                <a:gd name="T61" fmla="*/ 494 h 1506"/>
                <a:gd name="T62" fmla="*/ 713 w 1273"/>
                <a:gd name="T63" fmla="*/ 536 h 1506"/>
                <a:gd name="T64" fmla="*/ 716 w 1273"/>
                <a:gd name="T65" fmla="*/ 401 h 1506"/>
                <a:gd name="T66" fmla="*/ 705 w 1273"/>
                <a:gd name="T67" fmla="*/ 251 h 1506"/>
                <a:gd name="T68" fmla="*/ 622 w 1273"/>
                <a:gd name="T69" fmla="*/ 132 h 1506"/>
                <a:gd name="T70" fmla="*/ 550 w 1273"/>
                <a:gd name="T71" fmla="*/ 60 h 1506"/>
                <a:gd name="T72" fmla="*/ 470 w 1273"/>
                <a:gd name="T73" fmla="*/ 11 h 1506"/>
                <a:gd name="T74" fmla="*/ 413 w 1273"/>
                <a:gd name="T75" fmla="*/ 0 h 1506"/>
                <a:gd name="T76" fmla="*/ 330 w 1273"/>
                <a:gd name="T77" fmla="*/ 1 h 1506"/>
                <a:gd name="T78" fmla="*/ 250 w 1273"/>
                <a:gd name="T79" fmla="*/ 25 h 1506"/>
                <a:gd name="T80" fmla="*/ 164 w 1273"/>
                <a:gd name="T81" fmla="*/ 70 h 1506"/>
                <a:gd name="T82" fmla="*/ 101 w 1273"/>
                <a:gd name="T83" fmla="*/ 153 h 1506"/>
                <a:gd name="T84" fmla="*/ 69 w 1273"/>
                <a:gd name="T85" fmla="*/ 237 h 1506"/>
                <a:gd name="T86" fmla="*/ 58 w 1273"/>
                <a:gd name="T87" fmla="*/ 384 h 1506"/>
                <a:gd name="T88" fmla="*/ 52 w 1273"/>
                <a:gd name="T89" fmla="*/ 456 h 1506"/>
                <a:gd name="T90" fmla="*/ 76 w 1273"/>
                <a:gd name="T91" fmla="*/ 544 h 1506"/>
                <a:gd name="T92" fmla="*/ 100 w 1273"/>
                <a:gd name="T93" fmla="*/ 602 h 1506"/>
                <a:gd name="T94" fmla="*/ 117 w 1273"/>
                <a:gd name="T95" fmla="*/ 640 h 1506"/>
                <a:gd name="T96" fmla="*/ 125 w 1273"/>
                <a:gd name="T97" fmla="*/ 762 h 15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73"/>
                <a:gd name="T148" fmla="*/ 0 h 1506"/>
                <a:gd name="T149" fmla="*/ 1273 w 1273"/>
                <a:gd name="T150" fmla="*/ 1506 h 15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73" h="1506">
                  <a:moveTo>
                    <a:pt x="125" y="762"/>
                  </a:moveTo>
                  <a:lnTo>
                    <a:pt x="72" y="839"/>
                  </a:lnTo>
                  <a:lnTo>
                    <a:pt x="21" y="972"/>
                  </a:lnTo>
                  <a:lnTo>
                    <a:pt x="0" y="1141"/>
                  </a:lnTo>
                  <a:lnTo>
                    <a:pt x="20" y="1268"/>
                  </a:lnTo>
                  <a:lnTo>
                    <a:pt x="84" y="1372"/>
                  </a:lnTo>
                  <a:lnTo>
                    <a:pt x="170" y="1462"/>
                  </a:lnTo>
                  <a:lnTo>
                    <a:pt x="263" y="1506"/>
                  </a:lnTo>
                  <a:lnTo>
                    <a:pt x="381" y="1487"/>
                  </a:lnTo>
                  <a:lnTo>
                    <a:pt x="479" y="1462"/>
                  </a:lnTo>
                  <a:lnTo>
                    <a:pt x="562" y="1417"/>
                  </a:lnTo>
                  <a:lnTo>
                    <a:pt x="633" y="1316"/>
                  </a:lnTo>
                  <a:lnTo>
                    <a:pt x="674" y="1225"/>
                  </a:lnTo>
                  <a:lnTo>
                    <a:pt x="681" y="1103"/>
                  </a:lnTo>
                  <a:lnTo>
                    <a:pt x="681" y="1044"/>
                  </a:lnTo>
                  <a:lnTo>
                    <a:pt x="751" y="1141"/>
                  </a:lnTo>
                  <a:lnTo>
                    <a:pt x="886" y="1212"/>
                  </a:lnTo>
                  <a:lnTo>
                    <a:pt x="950" y="1225"/>
                  </a:lnTo>
                  <a:lnTo>
                    <a:pt x="1060" y="1205"/>
                  </a:lnTo>
                  <a:lnTo>
                    <a:pt x="1137" y="1173"/>
                  </a:lnTo>
                  <a:lnTo>
                    <a:pt x="1197" y="1072"/>
                  </a:lnTo>
                  <a:lnTo>
                    <a:pt x="1265" y="978"/>
                  </a:lnTo>
                  <a:lnTo>
                    <a:pt x="1269" y="835"/>
                  </a:lnTo>
                  <a:lnTo>
                    <a:pt x="1273" y="731"/>
                  </a:lnTo>
                  <a:lnTo>
                    <a:pt x="1269" y="640"/>
                  </a:lnTo>
                  <a:lnTo>
                    <a:pt x="1182" y="512"/>
                  </a:lnTo>
                  <a:lnTo>
                    <a:pt x="1099" y="453"/>
                  </a:lnTo>
                  <a:lnTo>
                    <a:pt x="1001" y="425"/>
                  </a:lnTo>
                  <a:lnTo>
                    <a:pt x="889" y="425"/>
                  </a:lnTo>
                  <a:lnTo>
                    <a:pt x="799" y="442"/>
                  </a:lnTo>
                  <a:lnTo>
                    <a:pt x="761" y="494"/>
                  </a:lnTo>
                  <a:lnTo>
                    <a:pt x="713" y="536"/>
                  </a:lnTo>
                  <a:lnTo>
                    <a:pt x="716" y="401"/>
                  </a:lnTo>
                  <a:lnTo>
                    <a:pt x="705" y="251"/>
                  </a:lnTo>
                  <a:lnTo>
                    <a:pt x="622" y="132"/>
                  </a:lnTo>
                  <a:lnTo>
                    <a:pt x="550" y="60"/>
                  </a:lnTo>
                  <a:lnTo>
                    <a:pt x="470" y="11"/>
                  </a:lnTo>
                  <a:lnTo>
                    <a:pt x="413" y="0"/>
                  </a:lnTo>
                  <a:lnTo>
                    <a:pt x="330" y="1"/>
                  </a:lnTo>
                  <a:lnTo>
                    <a:pt x="250" y="25"/>
                  </a:lnTo>
                  <a:lnTo>
                    <a:pt x="164" y="70"/>
                  </a:lnTo>
                  <a:lnTo>
                    <a:pt x="101" y="153"/>
                  </a:lnTo>
                  <a:lnTo>
                    <a:pt x="69" y="237"/>
                  </a:lnTo>
                  <a:lnTo>
                    <a:pt x="58" y="384"/>
                  </a:lnTo>
                  <a:lnTo>
                    <a:pt x="52" y="456"/>
                  </a:lnTo>
                  <a:lnTo>
                    <a:pt x="76" y="544"/>
                  </a:lnTo>
                  <a:lnTo>
                    <a:pt x="100" y="602"/>
                  </a:lnTo>
                  <a:lnTo>
                    <a:pt x="117" y="640"/>
                  </a:lnTo>
                  <a:lnTo>
                    <a:pt x="125" y="762"/>
                  </a:lnTo>
                  <a:close/>
                </a:path>
              </a:pathLst>
            </a:custGeom>
            <a:solidFill>
              <a:srgbClr val="CC99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6" name="Freeform 28"/>
            <p:cNvSpPr>
              <a:spLocks/>
            </p:cNvSpPr>
            <p:nvPr/>
          </p:nvSpPr>
          <p:spPr bwMode="auto">
            <a:xfrm>
              <a:off x="4696" y="2209"/>
              <a:ext cx="638" cy="751"/>
            </a:xfrm>
            <a:custGeom>
              <a:avLst/>
              <a:gdLst>
                <a:gd name="T0" fmla="*/ 118 w 1274"/>
                <a:gd name="T1" fmla="*/ 761 h 1502"/>
                <a:gd name="T2" fmla="*/ 76 w 1274"/>
                <a:gd name="T3" fmla="*/ 846 h 1502"/>
                <a:gd name="T4" fmla="*/ 20 w 1274"/>
                <a:gd name="T5" fmla="*/ 967 h 1502"/>
                <a:gd name="T6" fmla="*/ 0 w 1274"/>
                <a:gd name="T7" fmla="*/ 1134 h 1502"/>
                <a:gd name="T8" fmla="*/ 27 w 1274"/>
                <a:gd name="T9" fmla="*/ 1276 h 1502"/>
                <a:gd name="T10" fmla="*/ 76 w 1274"/>
                <a:gd name="T11" fmla="*/ 1369 h 1502"/>
                <a:gd name="T12" fmla="*/ 177 w 1274"/>
                <a:gd name="T13" fmla="*/ 1464 h 1502"/>
                <a:gd name="T14" fmla="*/ 264 w 1274"/>
                <a:gd name="T15" fmla="*/ 1502 h 1502"/>
                <a:gd name="T16" fmla="*/ 373 w 1274"/>
                <a:gd name="T17" fmla="*/ 1488 h 1502"/>
                <a:gd name="T18" fmla="*/ 483 w 1274"/>
                <a:gd name="T19" fmla="*/ 1470 h 1502"/>
                <a:gd name="T20" fmla="*/ 566 w 1274"/>
                <a:gd name="T21" fmla="*/ 1412 h 1502"/>
                <a:gd name="T22" fmla="*/ 622 w 1274"/>
                <a:gd name="T23" fmla="*/ 1315 h 1502"/>
                <a:gd name="T24" fmla="*/ 675 w 1274"/>
                <a:gd name="T25" fmla="*/ 1224 h 1502"/>
                <a:gd name="T26" fmla="*/ 672 w 1274"/>
                <a:gd name="T27" fmla="*/ 1099 h 1502"/>
                <a:gd name="T28" fmla="*/ 685 w 1274"/>
                <a:gd name="T29" fmla="*/ 1046 h 1502"/>
                <a:gd name="T30" fmla="*/ 746 w 1274"/>
                <a:gd name="T31" fmla="*/ 1140 h 1502"/>
                <a:gd name="T32" fmla="*/ 888 w 1274"/>
                <a:gd name="T33" fmla="*/ 1220 h 1502"/>
                <a:gd name="T34" fmla="*/ 946 w 1274"/>
                <a:gd name="T35" fmla="*/ 1220 h 1502"/>
                <a:gd name="T36" fmla="*/ 1061 w 1274"/>
                <a:gd name="T37" fmla="*/ 1203 h 1502"/>
                <a:gd name="T38" fmla="*/ 1128 w 1274"/>
                <a:gd name="T39" fmla="*/ 1172 h 1502"/>
                <a:gd name="T40" fmla="*/ 1197 w 1274"/>
                <a:gd name="T41" fmla="*/ 1065 h 1502"/>
                <a:gd name="T42" fmla="*/ 1260 w 1274"/>
                <a:gd name="T43" fmla="*/ 977 h 1502"/>
                <a:gd name="T44" fmla="*/ 1271 w 1274"/>
                <a:gd name="T45" fmla="*/ 831 h 1502"/>
                <a:gd name="T46" fmla="*/ 1274 w 1274"/>
                <a:gd name="T47" fmla="*/ 740 h 1502"/>
                <a:gd name="T48" fmla="*/ 1260 w 1274"/>
                <a:gd name="T49" fmla="*/ 639 h 1502"/>
                <a:gd name="T50" fmla="*/ 1173 w 1274"/>
                <a:gd name="T51" fmla="*/ 511 h 1502"/>
                <a:gd name="T52" fmla="*/ 1100 w 1274"/>
                <a:gd name="T53" fmla="*/ 448 h 1502"/>
                <a:gd name="T54" fmla="*/ 996 w 1274"/>
                <a:gd name="T55" fmla="*/ 437 h 1502"/>
                <a:gd name="T56" fmla="*/ 891 w 1274"/>
                <a:gd name="T57" fmla="*/ 421 h 1502"/>
                <a:gd name="T58" fmla="*/ 791 w 1274"/>
                <a:gd name="T59" fmla="*/ 437 h 1502"/>
                <a:gd name="T60" fmla="*/ 762 w 1274"/>
                <a:gd name="T61" fmla="*/ 493 h 1502"/>
                <a:gd name="T62" fmla="*/ 706 w 1274"/>
                <a:gd name="T63" fmla="*/ 532 h 1502"/>
                <a:gd name="T64" fmla="*/ 711 w 1274"/>
                <a:gd name="T65" fmla="*/ 397 h 1502"/>
                <a:gd name="T66" fmla="*/ 696 w 1274"/>
                <a:gd name="T67" fmla="*/ 247 h 1502"/>
                <a:gd name="T68" fmla="*/ 619 w 1274"/>
                <a:gd name="T69" fmla="*/ 125 h 1502"/>
                <a:gd name="T70" fmla="*/ 554 w 1274"/>
                <a:gd name="T71" fmla="*/ 56 h 1502"/>
                <a:gd name="T72" fmla="*/ 474 w 1274"/>
                <a:gd name="T73" fmla="*/ 10 h 1502"/>
                <a:gd name="T74" fmla="*/ 408 w 1274"/>
                <a:gd name="T75" fmla="*/ 6 h 1502"/>
                <a:gd name="T76" fmla="*/ 323 w 1274"/>
                <a:gd name="T77" fmla="*/ 0 h 1502"/>
                <a:gd name="T78" fmla="*/ 254 w 1274"/>
                <a:gd name="T79" fmla="*/ 21 h 1502"/>
                <a:gd name="T80" fmla="*/ 166 w 1274"/>
                <a:gd name="T81" fmla="*/ 66 h 1502"/>
                <a:gd name="T82" fmla="*/ 107 w 1274"/>
                <a:gd name="T83" fmla="*/ 146 h 1502"/>
                <a:gd name="T84" fmla="*/ 73 w 1274"/>
                <a:gd name="T85" fmla="*/ 234 h 1502"/>
                <a:gd name="T86" fmla="*/ 49 w 1274"/>
                <a:gd name="T87" fmla="*/ 392 h 1502"/>
                <a:gd name="T88" fmla="*/ 41 w 1274"/>
                <a:gd name="T89" fmla="*/ 455 h 1502"/>
                <a:gd name="T90" fmla="*/ 65 w 1274"/>
                <a:gd name="T91" fmla="*/ 543 h 1502"/>
                <a:gd name="T92" fmla="*/ 107 w 1274"/>
                <a:gd name="T93" fmla="*/ 605 h 1502"/>
                <a:gd name="T94" fmla="*/ 118 w 1274"/>
                <a:gd name="T95" fmla="*/ 639 h 1502"/>
                <a:gd name="T96" fmla="*/ 118 w 1274"/>
                <a:gd name="T97" fmla="*/ 761 h 150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74"/>
                <a:gd name="T148" fmla="*/ 0 h 1502"/>
                <a:gd name="T149" fmla="*/ 1274 w 1274"/>
                <a:gd name="T150" fmla="*/ 1502 h 150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74" h="1502">
                  <a:moveTo>
                    <a:pt x="118" y="761"/>
                  </a:moveTo>
                  <a:lnTo>
                    <a:pt x="76" y="846"/>
                  </a:lnTo>
                  <a:lnTo>
                    <a:pt x="20" y="967"/>
                  </a:lnTo>
                  <a:lnTo>
                    <a:pt x="0" y="1134"/>
                  </a:lnTo>
                  <a:lnTo>
                    <a:pt x="27" y="1276"/>
                  </a:lnTo>
                  <a:lnTo>
                    <a:pt x="76" y="1369"/>
                  </a:lnTo>
                  <a:lnTo>
                    <a:pt x="177" y="1464"/>
                  </a:lnTo>
                  <a:lnTo>
                    <a:pt x="264" y="1502"/>
                  </a:lnTo>
                  <a:lnTo>
                    <a:pt x="373" y="1488"/>
                  </a:lnTo>
                  <a:lnTo>
                    <a:pt x="483" y="1470"/>
                  </a:lnTo>
                  <a:lnTo>
                    <a:pt x="566" y="1412"/>
                  </a:lnTo>
                  <a:lnTo>
                    <a:pt x="622" y="1315"/>
                  </a:lnTo>
                  <a:lnTo>
                    <a:pt x="675" y="1224"/>
                  </a:lnTo>
                  <a:lnTo>
                    <a:pt x="672" y="1099"/>
                  </a:lnTo>
                  <a:lnTo>
                    <a:pt x="685" y="1046"/>
                  </a:lnTo>
                  <a:lnTo>
                    <a:pt x="746" y="1140"/>
                  </a:lnTo>
                  <a:lnTo>
                    <a:pt x="888" y="1220"/>
                  </a:lnTo>
                  <a:lnTo>
                    <a:pt x="946" y="1220"/>
                  </a:lnTo>
                  <a:lnTo>
                    <a:pt x="1061" y="1203"/>
                  </a:lnTo>
                  <a:lnTo>
                    <a:pt x="1128" y="1172"/>
                  </a:lnTo>
                  <a:lnTo>
                    <a:pt x="1197" y="1065"/>
                  </a:lnTo>
                  <a:lnTo>
                    <a:pt x="1260" y="977"/>
                  </a:lnTo>
                  <a:lnTo>
                    <a:pt x="1271" y="831"/>
                  </a:lnTo>
                  <a:lnTo>
                    <a:pt x="1274" y="740"/>
                  </a:lnTo>
                  <a:lnTo>
                    <a:pt x="1260" y="639"/>
                  </a:lnTo>
                  <a:lnTo>
                    <a:pt x="1173" y="511"/>
                  </a:lnTo>
                  <a:lnTo>
                    <a:pt x="1100" y="448"/>
                  </a:lnTo>
                  <a:lnTo>
                    <a:pt x="996" y="437"/>
                  </a:lnTo>
                  <a:lnTo>
                    <a:pt x="891" y="421"/>
                  </a:lnTo>
                  <a:lnTo>
                    <a:pt x="791" y="437"/>
                  </a:lnTo>
                  <a:lnTo>
                    <a:pt x="762" y="493"/>
                  </a:lnTo>
                  <a:lnTo>
                    <a:pt x="706" y="532"/>
                  </a:lnTo>
                  <a:lnTo>
                    <a:pt x="711" y="397"/>
                  </a:lnTo>
                  <a:lnTo>
                    <a:pt x="696" y="247"/>
                  </a:lnTo>
                  <a:lnTo>
                    <a:pt x="619" y="125"/>
                  </a:lnTo>
                  <a:lnTo>
                    <a:pt x="554" y="56"/>
                  </a:lnTo>
                  <a:lnTo>
                    <a:pt x="474" y="10"/>
                  </a:lnTo>
                  <a:lnTo>
                    <a:pt x="408" y="6"/>
                  </a:lnTo>
                  <a:lnTo>
                    <a:pt x="323" y="0"/>
                  </a:lnTo>
                  <a:lnTo>
                    <a:pt x="254" y="21"/>
                  </a:lnTo>
                  <a:lnTo>
                    <a:pt x="166" y="66"/>
                  </a:lnTo>
                  <a:lnTo>
                    <a:pt x="107" y="146"/>
                  </a:lnTo>
                  <a:lnTo>
                    <a:pt x="73" y="234"/>
                  </a:lnTo>
                  <a:lnTo>
                    <a:pt x="49" y="392"/>
                  </a:lnTo>
                  <a:lnTo>
                    <a:pt x="41" y="455"/>
                  </a:lnTo>
                  <a:lnTo>
                    <a:pt x="65" y="543"/>
                  </a:lnTo>
                  <a:lnTo>
                    <a:pt x="107" y="605"/>
                  </a:lnTo>
                  <a:lnTo>
                    <a:pt x="118" y="639"/>
                  </a:lnTo>
                  <a:lnTo>
                    <a:pt x="118" y="761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7" name="Freeform 29"/>
            <p:cNvSpPr>
              <a:spLocks/>
            </p:cNvSpPr>
            <p:nvPr/>
          </p:nvSpPr>
          <p:spPr bwMode="auto">
            <a:xfrm>
              <a:off x="2598" y="2330"/>
              <a:ext cx="2297" cy="325"/>
            </a:xfrm>
            <a:custGeom>
              <a:avLst/>
              <a:gdLst>
                <a:gd name="T0" fmla="*/ 4593 w 4595"/>
                <a:gd name="T1" fmla="*/ 525 h 650"/>
                <a:gd name="T2" fmla="*/ 4595 w 4595"/>
                <a:gd name="T3" fmla="*/ 501 h 650"/>
                <a:gd name="T4" fmla="*/ 4590 w 4595"/>
                <a:gd name="T5" fmla="*/ 479 h 650"/>
                <a:gd name="T6" fmla="*/ 4582 w 4595"/>
                <a:gd name="T7" fmla="*/ 458 h 650"/>
                <a:gd name="T8" fmla="*/ 4569 w 4595"/>
                <a:gd name="T9" fmla="*/ 435 h 650"/>
                <a:gd name="T10" fmla="*/ 4555 w 4595"/>
                <a:gd name="T11" fmla="*/ 418 h 650"/>
                <a:gd name="T12" fmla="*/ 4535 w 4595"/>
                <a:gd name="T13" fmla="*/ 402 h 650"/>
                <a:gd name="T14" fmla="*/ 4516 w 4595"/>
                <a:gd name="T15" fmla="*/ 391 h 650"/>
                <a:gd name="T16" fmla="*/ 4494 w 4595"/>
                <a:gd name="T17" fmla="*/ 383 h 650"/>
                <a:gd name="T18" fmla="*/ 4470 w 4595"/>
                <a:gd name="T19" fmla="*/ 378 h 650"/>
                <a:gd name="T20" fmla="*/ 149 w 4595"/>
                <a:gd name="T21" fmla="*/ 0 h 650"/>
                <a:gd name="T22" fmla="*/ 125 w 4595"/>
                <a:gd name="T23" fmla="*/ 0 h 650"/>
                <a:gd name="T24" fmla="*/ 101 w 4595"/>
                <a:gd name="T25" fmla="*/ 5 h 650"/>
                <a:gd name="T26" fmla="*/ 80 w 4595"/>
                <a:gd name="T27" fmla="*/ 13 h 650"/>
                <a:gd name="T28" fmla="*/ 58 w 4595"/>
                <a:gd name="T29" fmla="*/ 24 h 650"/>
                <a:gd name="T30" fmla="*/ 40 w 4595"/>
                <a:gd name="T31" fmla="*/ 38 h 650"/>
                <a:gd name="T32" fmla="*/ 24 w 4595"/>
                <a:gd name="T33" fmla="*/ 59 h 650"/>
                <a:gd name="T34" fmla="*/ 13 w 4595"/>
                <a:gd name="T35" fmla="*/ 78 h 650"/>
                <a:gd name="T36" fmla="*/ 5 w 4595"/>
                <a:gd name="T37" fmla="*/ 101 h 650"/>
                <a:gd name="T38" fmla="*/ 2 w 4595"/>
                <a:gd name="T39" fmla="*/ 125 h 650"/>
                <a:gd name="T40" fmla="*/ 2 w 4595"/>
                <a:gd name="T41" fmla="*/ 125 h 650"/>
                <a:gd name="T42" fmla="*/ 0 w 4595"/>
                <a:gd name="T43" fmla="*/ 149 h 650"/>
                <a:gd name="T44" fmla="*/ 5 w 4595"/>
                <a:gd name="T45" fmla="*/ 171 h 650"/>
                <a:gd name="T46" fmla="*/ 13 w 4595"/>
                <a:gd name="T47" fmla="*/ 192 h 650"/>
                <a:gd name="T48" fmla="*/ 26 w 4595"/>
                <a:gd name="T49" fmla="*/ 214 h 650"/>
                <a:gd name="T50" fmla="*/ 40 w 4595"/>
                <a:gd name="T51" fmla="*/ 232 h 650"/>
                <a:gd name="T52" fmla="*/ 60 w 4595"/>
                <a:gd name="T53" fmla="*/ 248 h 650"/>
                <a:gd name="T54" fmla="*/ 79 w 4595"/>
                <a:gd name="T55" fmla="*/ 259 h 650"/>
                <a:gd name="T56" fmla="*/ 101 w 4595"/>
                <a:gd name="T57" fmla="*/ 267 h 650"/>
                <a:gd name="T58" fmla="*/ 125 w 4595"/>
                <a:gd name="T59" fmla="*/ 272 h 650"/>
                <a:gd name="T60" fmla="*/ 4446 w 4595"/>
                <a:gd name="T61" fmla="*/ 650 h 650"/>
                <a:gd name="T62" fmla="*/ 4470 w 4595"/>
                <a:gd name="T63" fmla="*/ 650 h 650"/>
                <a:gd name="T64" fmla="*/ 4494 w 4595"/>
                <a:gd name="T65" fmla="*/ 645 h 650"/>
                <a:gd name="T66" fmla="*/ 4515 w 4595"/>
                <a:gd name="T67" fmla="*/ 637 h 650"/>
                <a:gd name="T68" fmla="*/ 4537 w 4595"/>
                <a:gd name="T69" fmla="*/ 626 h 650"/>
                <a:gd name="T70" fmla="*/ 4555 w 4595"/>
                <a:gd name="T71" fmla="*/ 610 h 650"/>
                <a:gd name="T72" fmla="*/ 4571 w 4595"/>
                <a:gd name="T73" fmla="*/ 591 h 650"/>
                <a:gd name="T74" fmla="*/ 4582 w 4595"/>
                <a:gd name="T75" fmla="*/ 572 h 650"/>
                <a:gd name="T76" fmla="*/ 4590 w 4595"/>
                <a:gd name="T77" fmla="*/ 549 h 650"/>
                <a:gd name="T78" fmla="*/ 4593 w 4595"/>
                <a:gd name="T79" fmla="*/ 525 h 65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95"/>
                <a:gd name="T121" fmla="*/ 0 h 650"/>
                <a:gd name="T122" fmla="*/ 4595 w 4595"/>
                <a:gd name="T123" fmla="*/ 650 h 65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95" h="650">
                  <a:moveTo>
                    <a:pt x="4593" y="525"/>
                  </a:moveTo>
                  <a:lnTo>
                    <a:pt x="4595" y="501"/>
                  </a:lnTo>
                  <a:lnTo>
                    <a:pt x="4590" y="479"/>
                  </a:lnTo>
                  <a:lnTo>
                    <a:pt x="4582" y="458"/>
                  </a:lnTo>
                  <a:lnTo>
                    <a:pt x="4569" y="435"/>
                  </a:lnTo>
                  <a:lnTo>
                    <a:pt x="4555" y="418"/>
                  </a:lnTo>
                  <a:lnTo>
                    <a:pt x="4535" y="402"/>
                  </a:lnTo>
                  <a:lnTo>
                    <a:pt x="4516" y="391"/>
                  </a:lnTo>
                  <a:lnTo>
                    <a:pt x="4494" y="383"/>
                  </a:lnTo>
                  <a:lnTo>
                    <a:pt x="4470" y="378"/>
                  </a:lnTo>
                  <a:lnTo>
                    <a:pt x="149" y="0"/>
                  </a:lnTo>
                  <a:lnTo>
                    <a:pt x="125" y="0"/>
                  </a:lnTo>
                  <a:lnTo>
                    <a:pt x="101" y="5"/>
                  </a:lnTo>
                  <a:lnTo>
                    <a:pt x="80" y="13"/>
                  </a:lnTo>
                  <a:lnTo>
                    <a:pt x="58" y="24"/>
                  </a:lnTo>
                  <a:lnTo>
                    <a:pt x="40" y="38"/>
                  </a:lnTo>
                  <a:lnTo>
                    <a:pt x="24" y="59"/>
                  </a:lnTo>
                  <a:lnTo>
                    <a:pt x="13" y="78"/>
                  </a:lnTo>
                  <a:lnTo>
                    <a:pt x="5" y="101"/>
                  </a:lnTo>
                  <a:lnTo>
                    <a:pt x="2" y="125"/>
                  </a:lnTo>
                  <a:lnTo>
                    <a:pt x="0" y="149"/>
                  </a:lnTo>
                  <a:lnTo>
                    <a:pt x="5" y="171"/>
                  </a:lnTo>
                  <a:lnTo>
                    <a:pt x="13" y="192"/>
                  </a:lnTo>
                  <a:lnTo>
                    <a:pt x="26" y="214"/>
                  </a:lnTo>
                  <a:lnTo>
                    <a:pt x="40" y="232"/>
                  </a:lnTo>
                  <a:lnTo>
                    <a:pt x="60" y="248"/>
                  </a:lnTo>
                  <a:lnTo>
                    <a:pt x="79" y="259"/>
                  </a:lnTo>
                  <a:lnTo>
                    <a:pt x="101" y="267"/>
                  </a:lnTo>
                  <a:lnTo>
                    <a:pt x="125" y="272"/>
                  </a:lnTo>
                  <a:lnTo>
                    <a:pt x="4446" y="650"/>
                  </a:lnTo>
                  <a:lnTo>
                    <a:pt x="4470" y="650"/>
                  </a:lnTo>
                  <a:lnTo>
                    <a:pt x="4494" y="645"/>
                  </a:lnTo>
                  <a:lnTo>
                    <a:pt x="4515" y="637"/>
                  </a:lnTo>
                  <a:lnTo>
                    <a:pt x="4537" y="626"/>
                  </a:lnTo>
                  <a:lnTo>
                    <a:pt x="4555" y="610"/>
                  </a:lnTo>
                  <a:lnTo>
                    <a:pt x="4571" y="591"/>
                  </a:lnTo>
                  <a:lnTo>
                    <a:pt x="4582" y="572"/>
                  </a:lnTo>
                  <a:lnTo>
                    <a:pt x="4590" y="549"/>
                  </a:lnTo>
                  <a:lnTo>
                    <a:pt x="4593" y="525"/>
                  </a:ln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8698" name="Freeform 30"/>
            <p:cNvSpPr>
              <a:spLocks/>
            </p:cNvSpPr>
            <p:nvPr/>
          </p:nvSpPr>
          <p:spPr bwMode="auto">
            <a:xfrm>
              <a:off x="5097" y="2533"/>
              <a:ext cx="141" cy="168"/>
            </a:xfrm>
            <a:custGeom>
              <a:avLst/>
              <a:gdLst>
                <a:gd name="T0" fmla="*/ 127 w 282"/>
                <a:gd name="T1" fmla="*/ 336 h 336"/>
                <a:gd name="T2" fmla="*/ 151 w 282"/>
                <a:gd name="T3" fmla="*/ 335 h 336"/>
                <a:gd name="T4" fmla="*/ 175 w 282"/>
                <a:gd name="T5" fmla="*/ 330 h 336"/>
                <a:gd name="T6" fmla="*/ 199 w 282"/>
                <a:gd name="T7" fmla="*/ 319 h 336"/>
                <a:gd name="T8" fmla="*/ 221 w 282"/>
                <a:gd name="T9" fmla="*/ 304 h 336"/>
                <a:gd name="T10" fmla="*/ 239 w 282"/>
                <a:gd name="T11" fmla="*/ 285 h 336"/>
                <a:gd name="T12" fmla="*/ 255 w 282"/>
                <a:gd name="T13" fmla="*/ 261 h 336"/>
                <a:gd name="T14" fmla="*/ 269 w 282"/>
                <a:gd name="T15" fmla="*/ 237 h 336"/>
                <a:gd name="T16" fmla="*/ 277 w 282"/>
                <a:gd name="T17" fmla="*/ 210 h 336"/>
                <a:gd name="T18" fmla="*/ 282 w 282"/>
                <a:gd name="T19" fmla="*/ 181 h 336"/>
                <a:gd name="T20" fmla="*/ 282 w 282"/>
                <a:gd name="T21" fmla="*/ 152 h 336"/>
                <a:gd name="T22" fmla="*/ 279 w 282"/>
                <a:gd name="T23" fmla="*/ 122 h 336"/>
                <a:gd name="T24" fmla="*/ 269 w 282"/>
                <a:gd name="T25" fmla="*/ 96 h 336"/>
                <a:gd name="T26" fmla="*/ 258 w 282"/>
                <a:gd name="T27" fmla="*/ 70 h 336"/>
                <a:gd name="T28" fmla="*/ 244 w 282"/>
                <a:gd name="T29" fmla="*/ 48 h 336"/>
                <a:gd name="T30" fmla="*/ 224 w 282"/>
                <a:gd name="T31" fmla="*/ 29 h 336"/>
                <a:gd name="T32" fmla="*/ 204 w 282"/>
                <a:gd name="T33" fmla="*/ 14 h 336"/>
                <a:gd name="T34" fmla="*/ 180 w 282"/>
                <a:gd name="T35" fmla="*/ 6 h 336"/>
                <a:gd name="T36" fmla="*/ 156 w 282"/>
                <a:gd name="T37" fmla="*/ 0 h 336"/>
                <a:gd name="T38" fmla="*/ 131 w 282"/>
                <a:gd name="T39" fmla="*/ 2 h 336"/>
                <a:gd name="T40" fmla="*/ 107 w 282"/>
                <a:gd name="T41" fmla="*/ 6 h 336"/>
                <a:gd name="T42" fmla="*/ 83 w 282"/>
                <a:gd name="T43" fmla="*/ 18 h 336"/>
                <a:gd name="T44" fmla="*/ 61 w 282"/>
                <a:gd name="T45" fmla="*/ 32 h 336"/>
                <a:gd name="T46" fmla="*/ 43 w 282"/>
                <a:gd name="T47" fmla="*/ 51 h 336"/>
                <a:gd name="T48" fmla="*/ 27 w 282"/>
                <a:gd name="T49" fmla="*/ 75 h 336"/>
                <a:gd name="T50" fmla="*/ 13 w 282"/>
                <a:gd name="T51" fmla="*/ 99 h 336"/>
                <a:gd name="T52" fmla="*/ 5 w 282"/>
                <a:gd name="T53" fmla="*/ 127 h 336"/>
                <a:gd name="T54" fmla="*/ 0 w 282"/>
                <a:gd name="T55" fmla="*/ 155 h 336"/>
                <a:gd name="T56" fmla="*/ 0 w 282"/>
                <a:gd name="T57" fmla="*/ 184 h 336"/>
                <a:gd name="T58" fmla="*/ 3 w 282"/>
                <a:gd name="T59" fmla="*/ 215 h 336"/>
                <a:gd name="T60" fmla="*/ 13 w 282"/>
                <a:gd name="T61" fmla="*/ 240 h 336"/>
                <a:gd name="T62" fmla="*/ 24 w 282"/>
                <a:gd name="T63" fmla="*/ 266 h 336"/>
                <a:gd name="T64" fmla="*/ 39 w 282"/>
                <a:gd name="T65" fmla="*/ 288 h 336"/>
                <a:gd name="T66" fmla="*/ 58 w 282"/>
                <a:gd name="T67" fmla="*/ 307 h 336"/>
                <a:gd name="T68" fmla="*/ 79 w 282"/>
                <a:gd name="T69" fmla="*/ 322 h 336"/>
                <a:gd name="T70" fmla="*/ 103 w 282"/>
                <a:gd name="T71" fmla="*/ 330 h 336"/>
                <a:gd name="T72" fmla="*/ 127 w 282"/>
                <a:gd name="T73" fmla="*/ 336 h 3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2"/>
                <a:gd name="T112" fmla="*/ 0 h 336"/>
                <a:gd name="T113" fmla="*/ 282 w 282"/>
                <a:gd name="T114" fmla="*/ 336 h 3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2" h="336">
                  <a:moveTo>
                    <a:pt x="127" y="336"/>
                  </a:moveTo>
                  <a:lnTo>
                    <a:pt x="151" y="335"/>
                  </a:lnTo>
                  <a:lnTo>
                    <a:pt x="175" y="330"/>
                  </a:lnTo>
                  <a:lnTo>
                    <a:pt x="199" y="319"/>
                  </a:lnTo>
                  <a:lnTo>
                    <a:pt x="221" y="304"/>
                  </a:lnTo>
                  <a:lnTo>
                    <a:pt x="239" y="285"/>
                  </a:lnTo>
                  <a:lnTo>
                    <a:pt x="255" y="261"/>
                  </a:lnTo>
                  <a:lnTo>
                    <a:pt x="269" y="237"/>
                  </a:lnTo>
                  <a:lnTo>
                    <a:pt x="277" y="210"/>
                  </a:lnTo>
                  <a:lnTo>
                    <a:pt x="282" y="181"/>
                  </a:lnTo>
                  <a:lnTo>
                    <a:pt x="282" y="152"/>
                  </a:lnTo>
                  <a:lnTo>
                    <a:pt x="279" y="122"/>
                  </a:lnTo>
                  <a:lnTo>
                    <a:pt x="269" y="96"/>
                  </a:lnTo>
                  <a:lnTo>
                    <a:pt x="258" y="70"/>
                  </a:lnTo>
                  <a:lnTo>
                    <a:pt x="244" y="48"/>
                  </a:lnTo>
                  <a:lnTo>
                    <a:pt x="224" y="29"/>
                  </a:lnTo>
                  <a:lnTo>
                    <a:pt x="204" y="14"/>
                  </a:lnTo>
                  <a:lnTo>
                    <a:pt x="180" y="6"/>
                  </a:lnTo>
                  <a:lnTo>
                    <a:pt x="156" y="0"/>
                  </a:lnTo>
                  <a:lnTo>
                    <a:pt x="131" y="2"/>
                  </a:lnTo>
                  <a:lnTo>
                    <a:pt x="107" y="6"/>
                  </a:lnTo>
                  <a:lnTo>
                    <a:pt x="83" y="18"/>
                  </a:lnTo>
                  <a:lnTo>
                    <a:pt x="61" y="32"/>
                  </a:lnTo>
                  <a:lnTo>
                    <a:pt x="43" y="51"/>
                  </a:lnTo>
                  <a:lnTo>
                    <a:pt x="27" y="75"/>
                  </a:lnTo>
                  <a:lnTo>
                    <a:pt x="13" y="99"/>
                  </a:lnTo>
                  <a:lnTo>
                    <a:pt x="5" y="127"/>
                  </a:lnTo>
                  <a:lnTo>
                    <a:pt x="0" y="155"/>
                  </a:lnTo>
                  <a:lnTo>
                    <a:pt x="0" y="184"/>
                  </a:lnTo>
                  <a:lnTo>
                    <a:pt x="3" y="215"/>
                  </a:lnTo>
                  <a:lnTo>
                    <a:pt x="13" y="240"/>
                  </a:lnTo>
                  <a:lnTo>
                    <a:pt x="24" y="266"/>
                  </a:lnTo>
                  <a:lnTo>
                    <a:pt x="39" y="288"/>
                  </a:lnTo>
                  <a:lnTo>
                    <a:pt x="58" y="307"/>
                  </a:lnTo>
                  <a:lnTo>
                    <a:pt x="79" y="322"/>
                  </a:lnTo>
                  <a:lnTo>
                    <a:pt x="103" y="330"/>
                  </a:lnTo>
                  <a:lnTo>
                    <a:pt x="127" y="3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2754" y="2432"/>
              <a:ext cx="776" cy="339"/>
              <a:chOff x="2754" y="2432"/>
              <a:chExt cx="776" cy="339"/>
            </a:xfrm>
          </p:grpSpPr>
          <p:sp>
            <p:nvSpPr>
              <p:cNvPr id="28710" name="Freeform 32"/>
              <p:cNvSpPr>
                <a:spLocks/>
              </p:cNvSpPr>
              <p:nvPr/>
            </p:nvSpPr>
            <p:spPr bwMode="auto">
              <a:xfrm>
                <a:off x="2754" y="2432"/>
                <a:ext cx="146" cy="249"/>
              </a:xfrm>
              <a:custGeom>
                <a:avLst/>
                <a:gdLst>
                  <a:gd name="T0" fmla="*/ 291 w 291"/>
                  <a:gd name="T1" fmla="*/ 21 h 500"/>
                  <a:gd name="T2" fmla="*/ 41 w 291"/>
                  <a:gd name="T3" fmla="*/ 0 h 500"/>
                  <a:gd name="T4" fmla="*/ 0 w 291"/>
                  <a:gd name="T5" fmla="*/ 479 h 500"/>
                  <a:gd name="T6" fmla="*/ 249 w 291"/>
                  <a:gd name="T7" fmla="*/ 500 h 500"/>
                  <a:gd name="T8" fmla="*/ 291 w 291"/>
                  <a:gd name="T9" fmla="*/ 21 h 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1"/>
                  <a:gd name="T16" fmla="*/ 0 h 500"/>
                  <a:gd name="T17" fmla="*/ 291 w 291"/>
                  <a:gd name="T18" fmla="*/ 500 h 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1" h="500">
                    <a:moveTo>
                      <a:pt x="291" y="21"/>
                    </a:moveTo>
                    <a:lnTo>
                      <a:pt x="41" y="0"/>
                    </a:lnTo>
                    <a:lnTo>
                      <a:pt x="0" y="479"/>
                    </a:lnTo>
                    <a:lnTo>
                      <a:pt x="249" y="500"/>
                    </a:lnTo>
                    <a:lnTo>
                      <a:pt x="291" y="21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1" name="Freeform 33"/>
              <p:cNvSpPr>
                <a:spLocks/>
              </p:cNvSpPr>
              <p:nvPr/>
            </p:nvSpPr>
            <p:spPr bwMode="auto">
              <a:xfrm>
                <a:off x="3004" y="2463"/>
                <a:ext cx="155" cy="183"/>
              </a:xfrm>
              <a:custGeom>
                <a:avLst/>
                <a:gdLst>
                  <a:gd name="T0" fmla="*/ 311 w 311"/>
                  <a:gd name="T1" fmla="*/ 24 h 366"/>
                  <a:gd name="T2" fmla="*/ 31 w 311"/>
                  <a:gd name="T3" fmla="*/ 0 h 366"/>
                  <a:gd name="T4" fmla="*/ 0 w 311"/>
                  <a:gd name="T5" fmla="*/ 342 h 366"/>
                  <a:gd name="T6" fmla="*/ 280 w 311"/>
                  <a:gd name="T7" fmla="*/ 366 h 366"/>
                  <a:gd name="T8" fmla="*/ 311 w 311"/>
                  <a:gd name="T9" fmla="*/ 24 h 3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1"/>
                  <a:gd name="T16" fmla="*/ 0 h 366"/>
                  <a:gd name="T17" fmla="*/ 311 w 311"/>
                  <a:gd name="T18" fmla="*/ 366 h 3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1" h="366">
                    <a:moveTo>
                      <a:pt x="311" y="24"/>
                    </a:moveTo>
                    <a:lnTo>
                      <a:pt x="31" y="0"/>
                    </a:lnTo>
                    <a:lnTo>
                      <a:pt x="0" y="342"/>
                    </a:lnTo>
                    <a:lnTo>
                      <a:pt x="280" y="366"/>
                    </a:lnTo>
                    <a:lnTo>
                      <a:pt x="311" y="24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2" name="Freeform 34"/>
              <p:cNvSpPr>
                <a:spLocks/>
              </p:cNvSpPr>
              <p:nvPr/>
            </p:nvSpPr>
            <p:spPr bwMode="auto">
              <a:xfrm>
                <a:off x="3245" y="2488"/>
                <a:ext cx="157" cy="283"/>
              </a:xfrm>
              <a:custGeom>
                <a:avLst/>
                <a:gdLst>
                  <a:gd name="T0" fmla="*/ 316 w 316"/>
                  <a:gd name="T1" fmla="*/ 24 h 565"/>
                  <a:gd name="T2" fmla="*/ 47 w 316"/>
                  <a:gd name="T3" fmla="*/ 0 h 565"/>
                  <a:gd name="T4" fmla="*/ 0 w 316"/>
                  <a:gd name="T5" fmla="*/ 541 h 565"/>
                  <a:gd name="T6" fmla="*/ 269 w 316"/>
                  <a:gd name="T7" fmla="*/ 565 h 565"/>
                  <a:gd name="T8" fmla="*/ 316 w 316"/>
                  <a:gd name="T9" fmla="*/ 24 h 5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6"/>
                  <a:gd name="T16" fmla="*/ 0 h 565"/>
                  <a:gd name="T17" fmla="*/ 316 w 316"/>
                  <a:gd name="T18" fmla="*/ 565 h 5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6" h="565">
                    <a:moveTo>
                      <a:pt x="316" y="24"/>
                    </a:moveTo>
                    <a:lnTo>
                      <a:pt x="47" y="0"/>
                    </a:lnTo>
                    <a:lnTo>
                      <a:pt x="0" y="541"/>
                    </a:lnTo>
                    <a:lnTo>
                      <a:pt x="269" y="565"/>
                    </a:lnTo>
                    <a:lnTo>
                      <a:pt x="316" y="24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13" name="Freeform 35"/>
              <p:cNvSpPr>
                <a:spLocks/>
              </p:cNvSpPr>
              <p:nvPr/>
            </p:nvSpPr>
            <p:spPr bwMode="auto">
              <a:xfrm>
                <a:off x="3380" y="2504"/>
                <a:ext cx="150" cy="169"/>
              </a:xfrm>
              <a:custGeom>
                <a:avLst/>
                <a:gdLst>
                  <a:gd name="T0" fmla="*/ 299 w 299"/>
                  <a:gd name="T1" fmla="*/ 24 h 340"/>
                  <a:gd name="T2" fmla="*/ 27 w 299"/>
                  <a:gd name="T3" fmla="*/ 0 h 340"/>
                  <a:gd name="T4" fmla="*/ 0 w 299"/>
                  <a:gd name="T5" fmla="*/ 316 h 340"/>
                  <a:gd name="T6" fmla="*/ 272 w 299"/>
                  <a:gd name="T7" fmla="*/ 340 h 340"/>
                  <a:gd name="T8" fmla="*/ 299 w 299"/>
                  <a:gd name="T9" fmla="*/ 24 h 3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"/>
                  <a:gd name="T16" fmla="*/ 0 h 340"/>
                  <a:gd name="T17" fmla="*/ 299 w 299"/>
                  <a:gd name="T18" fmla="*/ 340 h 3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" h="340">
                    <a:moveTo>
                      <a:pt x="299" y="24"/>
                    </a:moveTo>
                    <a:lnTo>
                      <a:pt x="27" y="0"/>
                    </a:lnTo>
                    <a:lnTo>
                      <a:pt x="0" y="316"/>
                    </a:lnTo>
                    <a:lnTo>
                      <a:pt x="272" y="340"/>
                    </a:lnTo>
                    <a:lnTo>
                      <a:pt x="299" y="24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2723" y="2393"/>
              <a:ext cx="775" cy="344"/>
              <a:chOff x="2723" y="2393"/>
              <a:chExt cx="775" cy="344"/>
            </a:xfrm>
          </p:grpSpPr>
          <p:sp>
            <p:nvSpPr>
              <p:cNvPr id="28706" name="Freeform 37"/>
              <p:cNvSpPr>
                <a:spLocks/>
              </p:cNvSpPr>
              <p:nvPr/>
            </p:nvSpPr>
            <p:spPr bwMode="auto">
              <a:xfrm>
                <a:off x="2723" y="2393"/>
                <a:ext cx="154" cy="258"/>
              </a:xfrm>
              <a:custGeom>
                <a:avLst/>
                <a:gdLst>
                  <a:gd name="T0" fmla="*/ 309 w 309"/>
                  <a:gd name="T1" fmla="*/ 24 h 516"/>
                  <a:gd name="T2" fmla="*/ 43 w 309"/>
                  <a:gd name="T3" fmla="*/ 0 h 516"/>
                  <a:gd name="T4" fmla="*/ 0 w 309"/>
                  <a:gd name="T5" fmla="*/ 492 h 516"/>
                  <a:gd name="T6" fmla="*/ 266 w 309"/>
                  <a:gd name="T7" fmla="*/ 516 h 516"/>
                  <a:gd name="T8" fmla="*/ 309 w 309"/>
                  <a:gd name="T9" fmla="*/ 24 h 5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516"/>
                  <a:gd name="T17" fmla="*/ 309 w 309"/>
                  <a:gd name="T18" fmla="*/ 516 h 5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516">
                    <a:moveTo>
                      <a:pt x="309" y="24"/>
                    </a:moveTo>
                    <a:lnTo>
                      <a:pt x="43" y="0"/>
                    </a:lnTo>
                    <a:lnTo>
                      <a:pt x="0" y="492"/>
                    </a:lnTo>
                    <a:lnTo>
                      <a:pt x="266" y="516"/>
                    </a:lnTo>
                    <a:lnTo>
                      <a:pt x="309" y="24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7" name="Freeform 38"/>
              <p:cNvSpPr>
                <a:spLocks/>
              </p:cNvSpPr>
              <p:nvPr/>
            </p:nvSpPr>
            <p:spPr bwMode="auto">
              <a:xfrm>
                <a:off x="2984" y="2430"/>
                <a:ext cx="150" cy="183"/>
              </a:xfrm>
              <a:custGeom>
                <a:avLst/>
                <a:gdLst>
                  <a:gd name="T0" fmla="*/ 299 w 299"/>
                  <a:gd name="T1" fmla="*/ 24 h 367"/>
                  <a:gd name="T2" fmla="*/ 30 w 299"/>
                  <a:gd name="T3" fmla="*/ 0 h 367"/>
                  <a:gd name="T4" fmla="*/ 0 w 299"/>
                  <a:gd name="T5" fmla="*/ 343 h 367"/>
                  <a:gd name="T6" fmla="*/ 269 w 299"/>
                  <a:gd name="T7" fmla="*/ 367 h 367"/>
                  <a:gd name="T8" fmla="*/ 299 w 299"/>
                  <a:gd name="T9" fmla="*/ 24 h 36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9"/>
                  <a:gd name="T16" fmla="*/ 0 h 367"/>
                  <a:gd name="T17" fmla="*/ 299 w 299"/>
                  <a:gd name="T18" fmla="*/ 367 h 36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9" h="367">
                    <a:moveTo>
                      <a:pt x="299" y="24"/>
                    </a:moveTo>
                    <a:lnTo>
                      <a:pt x="30" y="0"/>
                    </a:lnTo>
                    <a:lnTo>
                      <a:pt x="0" y="343"/>
                    </a:lnTo>
                    <a:lnTo>
                      <a:pt x="269" y="367"/>
                    </a:lnTo>
                    <a:lnTo>
                      <a:pt x="299" y="24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8" name="Freeform 39"/>
              <p:cNvSpPr>
                <a:spLocks/>
              </p:cNvSpPr>
              <p:nvPr/>
            </p:nvSpPr>
            <p:spPr bwMode="auto">
              <a:xfrm>
                <a:off x="3225" y="2460"/>
                <a:ext cx="148" cy="277"/>
              </a:xfrm>
              <a:custGeom>
                <a:avLst/>
                <a:gdLst>
                  <a:gd name="T0" fmla="*/ 296 w 296"/>
                  <a:gd name="T1" fmla="*/ 21 h 556"/>
                  <a:gd name="T2" fmla="*/ 47 w 296"/>
                  <a:gd name="T3" fmla="*/ 0 h 556"/>
                  <a:gd name="T4" fmla="*/ 0 w 296"/>
                  <a:gd name="T5" fmla="*/ 534 h 556"/>
                  <a:gd name="T6" fmla="*/ 250 w 296"/>
                  <a:gd name="T7" fmla="*/ 556 h 556"/>
                  <a:gd name="T8" fmla="*/ 296 w 296"/>
                  <a:gd name="T9" fmla="*/ 21 h 5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556"/>
                  <a:gd name="T17" fmla="*/ 296 w 296"/>
                  <a:gd name="T18" fmla="*/ 556 h 5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556">
                    <a:moveTo>
                      <a:pt x="296" y="21"/>
                    </a:moveTo>
                    <a:lnTo>
                      <a:pt x="47" y="0"/>
                    </a:lnTo>
                    <a:lnTo>
                      <a:pt x="0" y="534"/>
                    </a:lnTo>
                    <a:lnTo>
                      <a:pt x="250" y="556"/>
                    </a:lnTo>
                    <a:lnTo>
                      <a:pt x="296" y="21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9" name="Freeform 40"/>
              <p:cNvSpPr>
                <a:spLocks/>
              </p:cNvSpPr>
              <p:nvPr/>
            </p:nvSpPr>
            <p:spPr bwMode="auto">
              <a:xfrm>
                <a:off x="3354" y="2466"/>
                <a:ext cx="144" cy="179"/>
              </a:xfrm>
              <a:custGeom>
                <a:avLst/>
                <a:gdLst>
                  <a:gd name="T0" fmla="*/ 286 w 286"/>
                  <a:gd name="T1" fmla="*/ 23 h 357"/>
                  <a:gd name="T2" fmla="*/ 28 w 286"/>
                  <a:gd name="T3" fmla="*/ 0 h 357"/>
                  <a:gd name="T4" fmla="*/ 0 w 286"/>
                  <a:gd name="T5" fmla="*/ 335 h 357"/>
                  <a:gd name="T6" fmla="*/ 257 w 286"/>
                  <a:gd name="T7" fmla="*/ 357 h 357"/>
                  <a:gd name="T8" fmla="*/ 286 w 286"/>
                  <a:gd name="T9" fmla="*/ 23 h 3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6"/>
                  <a:gd name="T16" fmla="*/ 0 h 357"/>
                  <a:gd name="T17" fmla="*/ 286 w 286"/>
                  <a:gd name="T18" fmla="*/ 357 h 3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6" h="357">
                    <a:moveTo>
                      <a:pt x="286" y="23"/>
                    </a:moveTo>
                    <a:lnTo>
                      <a:pt x="28" y="0"/>
                    </a:lnTo>
                    <a:lnTo>
                      <a:pt x="0" y="335"/>
                    </a:lnTo>
                    <a:lnTo>
                      <a:pt x="257" y="357"/>
                    </a:lnTo>
                    <a:lnTo>
                      <a:pt x="286" y="23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2955" y="2184"/>
              <a:ext cx="1722" cy="485"/>
              <a:chOff x="2955" y="2184"/>
              <a:chExt cx="1722" cy="485"/>
            </a:xfrm>
          </p:grpSpPr>
          <p:sp>
            <p:nvSpPr>
              <p:cNvPr id="28702" name="Freeform 42"/>
              <p:cNvSpPr>
                <a:spLocks/>
              </p:cNvSpPr>
              <p:nvPr/>
            </p:nvSpPr>
            <p:spPr bwMode="auto">
              <a:xfrm>
                <a:off x="3554" y="2184"/>
                <a:ext cx="117" cy="395"/>
              </a:xfrm>
              <a:custGeom>
                <a:avLst/>
                <a:gdLst>
                  <a:gd name="T0" fmla="*/ 0 w 234"/>
                  <a:gd name="T1" fmla="*/ 32 h 790"/>
                  <a:gd name="T2" fmla="*/ 21 w 234"/>
                  <a:gd name="T3" fmla="*/ 5 h 790"/>
                  <a:gd name="T4" fmla="*/ 53 w 234"/>
                  <a:gd name="T5" fmla="*/ 0 h 790"/>
                  <a:gd name="T6" fmla="*/ 88 w 234"/>
                  <a:gd name="T7" fmla="*/ 26 h 790"/>
                  <a:gd name="T8" fmla="*/ 136 w 234"/>
                  <a:gd name="T9" fmla="*/ 98 h 790"/>
                  <a:gd name="T10" fmla="*/ 171 w 234"/>
                  <a:gd name="T11" fmla="*/ 202 h 790"/>
                  <a:gd name="T12" fmla="*/ 203 w 234"/>
                  <a:gd name="T13" fmla="*/ 326 h 790"/>
                  <a:gd name="T14" fmla="*/ 224 w 234"/>
                  <a:gd name="T15" fmla="*/ 463 h 790"/>
                  <a:gd name="T16" fmla="*/ 234 w 234"/>
                  <a:gd name="T17" fmla="*/ 579 h 790"/>
                  <a:gd name="T18" fmla="*/ 224 w 234"/>
                  <a:gd name="T19" fmla="*/ 686 h 790"/>
                  <a:gd name="T20" fmla="*/ 195 w 234"/>
                  <a:gd name="T21" fmla="*/ 748 h 790"/>
                  <a:gd name="T22" fmla="*/ 144 w 234"/>
                  <a:gd name="T23" fmla="*/ 790 h 790"/>
                  <a:gd name="T24" fmla="*/ 88 w 234"/>
                  <a:gd name="T25" fmla="*/ 790 h 790"/>
                  <a:gd name="T26" fmla="*/ 62 w 234"/>
                  <a:gd name="T27" fmla="*/ 771 h 790"/>
                  <a:gd name="T28" fmla="*/ 62 w 234"/>
                  <a:gd name="T29" fmla="*/ 729 h 790"/>
                  <a:gd name="T30" fmla="*/ 88 w 234"/>
                  <a:gd name="T31" fmla="*/ 691 h 790"/>
                  <a:gd name="T32" fmla="*/ 154 w 234"/>
                  <a:gd name="T33" fmla="*/ 729 h 790"/>
                  <a:gd name="T34" fmla="*/ 181 w 234"/>
                  <a:gd name="T35" fmla="*/ 703 h 790"/>
                  <a:gd name="T36" fmla="*/ 199 w 234"/>
                  <a:gd name="T37" fmla="*/ 606 h 790"/>
                  <a:gd name="T38" fmla="*/ 186 w 234"/>
                  <a:gd name="T39" fmla="*/ 498 h 790"/>
                  <a:gd name="T40" fmla="*/ 154 w 234"/>
                  <a:gd name="T41" fmla="*/ 401 h 790"/>
                  <a:gd name="T42" fmla="*/ 106 w 234"/>
                  <a:gd name="T43" fmla="*/ 263 h 790"/>
                  <a:gd name="T44" fmla="*/ 46 w 234"/>
                  <a:gd name="T45" fmla="*/ 186 h 790"/>
                  <a:gd name="T46" fmla="*/ 3 w 234"/>
                  <a:gd name="T47" fmla="*/ 103 h 790"/>
                  <a:gd name="T48" fmla="*/ 0 w 234"/>
                  <a:gd name="T49" fmla="*/ 32 h 79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34"/>
                  <a:gd name="T76" fmla="*/ 0 h 790"/>
                  <a:gd name="T77" fmla="*/ 234 w 234"/>
                  <a:gd name="T78" fmla="*/ 790 h 79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34" h="790">
                    <a:moveTo>
                      <a:pt x="0" y="32"/>
                    </a:moveTo>
                    <a:lnTo>
                      <a:pt x="21" y="5"/>
                    </a:lnTo>
                    <a:lnTo>
                      <a:pt x="53" y="0"/>
                    </a:lnTo>
                    <a:lnTo>
                      <a:pt x="88" y="26"/>
                    </a:lnTo>
                    <a:lnTo>
                      <a:pt x="136" y="98"/>
                    </a:lnTo>
                    <a:lnTo>
                      <a:pt x="171" y="202"/>
                    </a:lnTo>
                    <a:lnTo>
                      <a:pt x="203" y="326"/>
                    </a:lnTo>
                    <a:lnTo>
                      <a:pt x="224" y="463"/>
                    </a:lnTo>
                    <a:lnTo>
                      <a:pt x="234" y="579"/>
                    </a:lnTo>
                    <a:lnTo>
                      <a:pt x="224" y="686"/>
                    </a:lnTo>
                    <a:lnTo>
                      <a:pt x="195" y="748"/>
                    </a:lnTo>
                    <a:lnTo>
                      <a:pt x="144" y="790"/>
                    </a:lnTo>
                    <a:lnTo>
                      <a:pt x="88" y="790"/>
                    </a:lnTo>
                    <a:lnTo>
                      <a:pt x="62" y="771"/>
                    </a:lnTo>
                    <a:lnTo>
                      <a:pt x="62" y="729"/>
                    </a:lnTo>
                    <a:lnTo>
                      <a:pt x="88" y="691"/>
                    </a:lnTo>
                    <a:lnTo>
                      <a:pt x="154" y="729"/>
                    </a:lnTo>
                    <a:lnTo>
                      <a:pt x="181" y="703"/>
                    </a:lnTo>
                    <a:lnTo>
                      <a:pt x="199" y="606"/>
                    </a:lnTo>
                    <a:lnTo>
                      <a:pt x="186" y="498"/>
                    </a:lnTo>
                    <a:lnTo>
                      <a:pt x="154" y="401"/>
                    </a:lnTo>
                    <a:lnTo>
                      <a:pt x="106" y="263"/>
                    </a:lnTo>
                    <a:lnTo>
                      <a:pt x="46" y="186"/>
                    </a:lnTo>
                    <a:lnTo>
                      <a:pt x="3" y="103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3" name="Freeform 43"/>
              <p:cNvSpPr>
                <a:spLocks/>
              </p:cNvSpPr>
              <p:nvPr/>
            </p:nvSpPr>
            <p:spPr bwMode="auto">
              <a:xfrm>
                <a:off x="3928" y="2259"/>
                <a:ext cx="218" cy="350"/>
              </a:xfrm>
              <a:custGeom>
                <a:avLst/>
                <a:gdLst>
                  <a:gd name="T0" fmla="*/ 154 w 435"/>
                  <a:gd name="T1" fmla="*/ 22 h 700"/>
                  <a:gd name="T2" fmla="*/ 195 w 435"/>
                  <a:gd name="T3" fmla="*/ 0 h 700"/>
                  <a:gd name="T4" fmla="*/ 226 w 435"/>
                  <a:gd name="T5" fmla="*/ 0 h 700"/>
                  <a:gd name="T6" fmla="*/ 296 w 435"/>
                  <a:gd name="T7" fmla="*/ 77 h 700"/>
                  <a:gd name="T8" fmla="*/ 338 w 435"/>
                  <a:gd name="T9" fmla="*/ 150 h 700"/>
                  <a:gd name="T10" fmla="*/ 394 w 435"/>
                  <a:gd name="T11" fmla="*/ 245 h 700"/>
                  <a:gd name="T12" fmla="*/ 429 w 435"/>
                  <a:gd name="T13" fmla="*/ 343 h 700"/>
                  <a:gd name="T14" fmla="*/ 435 w 435"/>
                  <a:gd name="T15" fmla="*/ 450 h 700"/>
                  <a:gd name="T16" fmla="*/ 421 w 435"/>
                  <a:gd name="T17" fmla="*/ 477 h 700"/>
                  <a:gd name="T18" fmla="*/ 314 w 435"/>
                  <a:gd name="T19" fmla="*/ 524 h 700"/>
                  <a:gd name="T20" fmla="*/ 206 w 435"/>
                  <a:gd name="T21" fmla="*/ 586 h 700"/>
                  <a:gd name="T22" fmla="*/ 133 w 435"/>
                  <a:gd name="T23" fmla="*/ 645 h 700"/>
                  <a:gd name="T24" fmla="*/ 118 w 435"/>
                  <a:gd name="T25" fmla="*/ 666 h 700"/>
                  <a:gd name="T26" fmla="*/ 70 w 435"/>
                  <a:gd name="T27" fmla="*/ 700 h 700"/>
                  <a:gd name="T28" fmla="*/ 29 w 435"/>
                  <a:gd name="T29" fmla="*/ 684 h 700"/>
                  <a:gd name="T30" fmla="*/ 3 w 435"/>
                  <a:gd name="T31" fmla="*/ 639 h 700"/>
                  <a:gd name="T32" fmla="*/ 0 w 435"/>
                  <a:gd name="T33" fmla="*/ 613 h 700"/>
                  <a:gd name="T34" fmla="*/ 11 w 435"/>
                  <a:gd name="T35" fmla="*/ 596 h 700"/>
                  <a:gd name="T36" fmla="*/ 53 w 435"/>
                  <a:gd name="T37" fmla="*/ 592 h 700"/>
                  <a:gd name="T38" fmla="*/ 91 w 435"/>
                  <a:gd name="T39" fmla="*/ 586 h 700"/>
                  <a:gd name="T40" fmla="*/ 195 w 435"/>
                  <a:gd name="T41" fmla="*/ 551 h 700"/>
                  <a:gd name="T42" fmla="*/ 286 w 435"/>
                  <a:gd name="T43" fmla="*/ 503 h 700"/>
                  <a:gd name="T44" fmla="*/ 365 w 435"/>
                  <a:gd name="T45" fmla="*/ 450 h 700"/>
                  <a:gd name="T46" fmla="*/ 391 w 435"/>
                  <a:gd name="T47" fmla="*/ 415 h 700"/>
                  <a:gd name="T48" fmla="*/ 376 w 435"/>
                  <a:gd name="T49" fmla="*/ 338 h 700"/>
                  <a:gd name="T50" fmla="*/ 323 w 435"/>
                  <a:gd name="T51" fmla="*/ 248 h 700"/>
                  <a:gd name="T52" fmla="*/ 261 w 435"/>
                  <a:gd name="T53" fmla="*/ 183 h 700"/>
                  <a:gd name="T54" fmla="*/ 195 w 435"/>
                  <a:gd name="T55" fmla="*/ 150 h 700"/>
                  <a:gd name="T56" fmla="*/ 142 w 435"/>
                  <a:gd name="T57" fmla="*/ 98 h 700"/>
                  <a:gd name="T58" fmla="*/ 146 w 435"/>
                  <a:gd name="T59" fmla="*/ 50 h 700"/>
                  <a:gd name="T60" fmla="*/ 154 w 435"/>
                  <a:gd name="T61" fmla="*/ 22 h 7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35"/>
                  <a:gd name="T94" fmla="*/ 0 h 700"/>
                  <a:gd name="T95" fmla="*/ 435 w 435"/>
                  <a:gd name="T96" fmla="*/ 700 h 7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35" h="700">
                    <a:moveTo>
                      <a:pt x="154" y="22"/>
                    </a:moveTo>
                    <a:lnTo>
                      <a:pt x="195" y="0"/>
                    </a:lnTo>
                    <a:lnTo>
                      <a:pt x="226" y="0"/>
                    </a:lnTo>
                    <a:lnTo>
                      <a:pt x="296" y="77"/>
                    </a:lnTo>
                    <a:lnTo>
                      <a:pt x="338" y="150"/>
                    </a:lnTo>
                    <a:lnTo>
                      <a:pt x="394" y="245"/>
                    </a:lnTo>
                    <a:lnTo>
                      <a:pt x="429" y="343"/>
                    </a:lnTo>
                    <a:lnTo>
                      <a:pt x="435" y="450"/>
                    </a:lnTo>
                    <a:lnTo>
                      <a:pt x="421" y="477"/>
                    </a:lnTo>
                    <a:lnTo>
                      <a:pt x="314" y="524"/>
                    </a:lnTo>
                    <a:lnTo>
                      <a:pt x="206" y="586"/>
                    </a:lnTo>
                    <a:lnTo>
                      <a:pt x="133" y="645"/>
                    </a:lnTo>
                    <a:lnTo>
                      <a:pt x="118" y="666"/>
                    </a:lnTo>
                    <a:lnTo>
                      <a:pt x="70" y="700"/>
                    </a:lnTo>
                    <a:lnTo>
                      <a:pt x="29" y="684"/>
                    </a:lnTo>
                    <a:lnTo>
                      <a:pt x="3" y="639"/>
                    </a:lnTo>
                    <a:lnTo>
                      <a:pt x="0" y="613"/>
                    </a:lnTo>
                    <a:lnTo>
                      <a:pt x="11" y="596"/>
                    </a:lnTo>
                    <a:lnTo>
                      <a:pt x="53" y="592"/>
                    </a:lnTo>
                    <a:lnTo>
                      <a:pt x="91" y="586"/>
                    </a:lnTo>
                    <a:lnTo>
                      <a:pt x="195" y="551"/>
                    </a:lnTo>
                    <a:lnTo>
                      <a:pt x="286" y="503"/>
                    </a:lnTo>
                    <a:lnTo>
                      <a:pt x="365" y="450"/>
                    </a:lnTo>
                    <a:lnTo>
                      <a:pt x="391" y="415"/>
                    </a:lnTo>
                    <a:lnTo>
                      <a:pt x="376" y="338"/>
                    </a:lnTo>
                    <a:lnTo>
                      <a:pt x="323" y="248"/>
                    </a:lnTo>
                    <a:lnTo>
                      <a:pt x="261" y="183"/>
                    </a:lnTo>
                    <a:lnTo>
                      <a:pt x="195" y="150"/>
                    </a:lnTo>
                    <a:lnTo>
                      <a:pt x="142" y="98"/>
                    </a:lnTo>
                    <a:lnTo>
                      <a:pt x="146" y="50"/>
                    </a:lnTo>
                    <a:lnTo>
                      <a:pt x="154" y="22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4" name="Freeform 44"/>
              <p:cNvSpPr>
                <a:spLocks/>
              </p:cNvSpPr>
              <p:nvPr/>
            </p:nvSpPr>
            <p:spPr bwMode="auto">
              <a:xfrm>
                <a:off x="4457" y="2308"/>
                <a:ext cx="220" cy="361"/>
              </a:xfrm>
              <a:custGeom>
                <a:avLst/>
                <a:gdLst>
                  <a:gd name="T0" fmla="*/ 125 w 440"/>
                  <a:gd name="T1" fmla="*/ 27 h 722"/>
                  <a:gd name="T2" fmla="*/ 163 w 440"/>
                  <a:gd name="T3" fmla="*/ 0 h 722"/>
                  <a:gd name="T4" fmla="*/ 261 w 440"/>
                  <a:gd name="T5" fmla="*/ 27 h 722"/>
                  <a:gd name="T6" fmla="*/ 320 w 440"/>
                  <a:gd name="T7" fmla="*/ 96 h 722"/>
                  <a:gd name="T8" fmla="*/ 355 w 440"/>
                  <a:gd name="T9" fmla="*/ 184 h 722"/>
                  <a:gd name="T10" fmla="*/ 400 w 440"/>
                  <a:gd name="T11" fmla="*/ 273 h 722"/>
                  <a:gd name="T12" fmla="*/ 440 w 440"/>
                  <a:gd name="T13" fmla="*/ 371 h 722"/>
                  <a:gd name="T14" fmla="*/ 437 w 440"/>
                  <a:gd name="T15" fmla="*/ 416 h 722"/>
                  <a:gd name="T16" fmla="*/ 403 w 440"/>
                  <a:gd name="T17" fmla="*/ 474 h 722"/>
                  <a:gd name="T18" fmla="*/ 288 w 440"/>
                  <a:gd name="T19" fmla="*/ 568 h 722"/>
                  <a:gd name="T20" fmla="*/ 181 w 440"/>
                  <a:gd name="T21" fmla="*/ 634 h 722"/>
                  <a:gd name="T22" fmla="*/ 177 w 440"/>
                  <a:gd name="T23" fmla="*/ 666 h 722"/>
                  <a:gd name="T24" fmla="*/ 168 w 440"/>
                  <a:gd name="T25" fmla="*/ 683 h 722"/>
                  <a:gd name="T26" fmla="*/ 125 w 440"/>
                  <a:gd name="T27" fmla="*/ 714 h 722"/>
                  <a:gd name="T28" fmla="*/ 73 w 440"/>
                  <a:gd name="T29" fmla="*/ 722 h 722"/>
                  <a:gd name="T30" fmla="*/ 35 w 440"/>
                  <a:gd name="T31" fmla="*/ 701 h 722"/>
                  <a:gd name="T32" fmla="*/ 1 w 440"/>
                  <a:gd name="T33" fmla="*/ 666 h 722"/>
                  <a:gd name="T34" fmla="*/ 0 w 440"/>
                  <a:gd name="T35" fmla="*/ 639 h 722"/>
                  <a:gd name="T36" fmla="*/ 21 w 440"/>
                  <a:gd name="T37" fmla="*/ 624 h 722"/>
                  <a:gd name="T38" fmla="*/ 80 w 440"/>
                  <a:gd name="T39" fmla="*/ 634 h 722"/>
                  <a:gd name="T40" fmla="*/ 133 w 440"/>
                  <a:gd name="T41" fmla="*/ 621 h 722"/>
                  <a:gd name="T42" fmla="*/ 145 w 440"/>
                  <a:gd name="T43" fmla="*/ 603 h 722"/>
                  <a:gd name="T44" fmla="*/ 198 w 440"/>
                  <a:gd name="T45" fmla="*/ 579 h 722"/>
                  <a:gd name="T46" fmla="*/ 288 w 440"/>
                  <a:gd name="T47" fmla="*/ 517 h 722"/>
                  <a:gd name="T48" fmla="*/ 355 w 440"/>
                  <a:gd name="T49" fmla="*/ 464 h 722"/>
                  <a:gd name="T50" fmla="*/ 376 w 440"/>
                  <a:gd name="T51" fmla="*/ 402 h 722"/>
                  <a:gd name="T52" fmla="*/ 355 w 440"/>
                  <a:gd name="T53" fmla="*/ 301 h 722"/>
                  <a:gd name="T54" fmla="*/ 288 w 440"/>
                  <a:gd name="T55" fmla="*/ 193 h 722"/>
                  <a:gd name="T56" fmla="*/ 205 w 440"/>
                  <a:gd name="T57" fmla="*/ 144 h 722"/>
                  <a:gd name="T58" fmla="*/ 145 w 440"/>
                  <a:gd name="T59" fmla="*/ 131 h 722"/>
                  <a:gd name="T60" fmla="*/ 125 w 440"/>
                  <a:gd name="T61" fmla="*/ 81 h 722"/>
                  <a:gd name="T62" fmla="*/ 125 w 440"/>
                  <a:gd name="T63" fmla="*/ 27 h 72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40"/>
                  <a:gd name="T97" fmla="*/ 0 h 722"/>
                  <a:gd name="T98" fmla="*/ 440 w 440"/>
                  <a:gd name="T99" fmla="*/ 722 h 72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40" h="722">
                    <a:moveTo>
                      <a:pt x="125" y="27"/>
                    </a:moveTo>
                    <a:lnTo>
                      <a:pt x="163" y="0"/>
                    </a:lnTo>
                    <a:lnTo>
                      <a:pt x="261" y="27"/>
                    </a:lnTo>
                    <a:lnTo>
                      <a:pt x="320" y="96"/>
                    </a:lnTo>
                    <a:lnTo>
                      <a:pt x="355" y="184"/>
                    </a:lnTo>
                    <a:lnTo>
                      <a:pt x="400" y="273"/>
                    </a:lnTo>
                    <a:lnTo>
                      <a:pt x="440" y="371"/>
                    </a:lnTo>
                    <a:lnTo>
                      <a:pt x="437" y="416"/>
                    </a:lnTo>
                    <a:lnTo>
                      <a:pt x="403" y="474"/>
                    </a:lnTo>
                    <a:lnTo>
                      <a:pt x="288" y="568"/>
                    </a:lnTo>
                    <a:lnTo>
                      <a:pt x="181" y="634"/>
                    </a:lnTo>
                    <a:lnTo>
                      <a:pt x="177" y="666"/>
                    </a:lnTo>
                    <a:lnTo>
                      <a:pt x="168" y="683"/>
                    </a:lnTo>
                    <a:lnTo>
                      <a:pt x="125" y="714"/>
                    </a:lnTo>
                    <a:lnTo>
                      <a:pt x="73" y="722"/>
                    </a:lnTo>
                    <a:lnTo>
                      <a:pt x="35" y="701"/>
                    </a:lnTo>
                    <a:lnTo>
                      <a:pt x="1" y="666"/>
                    </a:lnTo>
                    <a:lnTo>
                      <a:pt x="0" y="639"/>
                    </a:lnTo>
                    <a:lnTo>
                      <a:pt x="21" y="624"/>
                    </a:lnTo>
                    <a:lnTo>
                      <a:pt x="80" y="634"/>
                    </a:lnTo>
                    <a:lnTo>
                      <a:pt x="133" y="621"/>
                    </a:lnTo>
                    <a:lnTo>
                      <a:pt x="145" y="603"/>
                    </a:lnTo>
                    <a:lnTo>
                      <a:pt x="198" y="579"/>
                    </a:lnTo>
                    <a:lnTo>
                      <a:pt x="288" y="517"/>
                    </a:lnTo>
                    <a:lnTo>
                      <a:pt x="355" y="464"/>
                    </a:lnTo>
                    <a:lnTo>
                      <a:pt x="376" y="402"/>
                    </a:lnTo>
                    <a:lnTo>
                      <a:pt x="355" y="301"/>
                    </a:lnTo>
                    <a:lnTo>
                      <a:pt x="288" y="193"/>
                    </a:lnTo>
                    <a:lnTo>
                      <a:pt x="205" y="144"/>
                    </a:lnTo>
                    <a:lnTo>
                      <a:pt x="145" y="131"/>
                    </a:lnTo>
                    <a:lnTo>
                      <a:pt x="125" y="81"/>
                    </a:lnTo>
                    <a:lnTo>
                      <a:pt x="125" y="27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705" name="Freeform 45"/>
              <p:cNvSpPr>
                <a:spLocks/>
              </p:cNvSpPr>
              <p:nvPr/>
            </p:nvSpPr>
            <p:spPr bwMode="auto">
              <a:xfrm>
                <a:off x="2955" y="2224"/>
                <a:ext cx="181" cy="356"/>
              </a:xfrm>
              <a:custGeom>
                <a:avLst/>
                <a:gdLst>
                  <a:gd name="T0" fmla="*/ 32 w 361"/>
                  <a:gd name="T1" fmla="*/ 129 h 711"/>
                  <a:gd name="T2" fmla="*/ 0 w 361"/>
                  <a:gd name="T3" fmla="*/ 68 h 711"/>
                  <a:gd name="T4" fmla="*/ 9 w 361"/>
                  <a:gd name="T5" fmla="*/ 14 h 711"/>
                  <a:gd name="T6" fmla="*/ 44 w 361"/>
                  <a:gd name="T7" fmla="*/ 0 h 711"/>
                  <a:gd name="T8" fmla="*/ 80 w 361"/>
                  <a:gd name="T9" fmla="*/ 9 h 711"/>
                  <a:gd name="T10" fmla="*/ 139 w 361"/>
                  <a:gd name="T11" fmla="*/ 52 h 711"/>
                  <a:gd name="T12" fmla="*/ 187 w 361"/>
                  <a:gd name="T13" fmla="*/ 129 h 711"/>
                  <a:gd name="T14" fmla="*/ 257 w 361"/>
                  <a:gd name="T15" fmla="*/ 264 h 711"/>
                  <a:gd name="T16" fmla="*/ 312 w 361"/>
                  <a:gd name="T17" fmla="*/ 345 h 711"/>
                  <a:gd name="T18" fmla="*/ 347 w 361"/>
                  <a:gd name="T19" fmla="*/ 425 h 711"/>
                  <a:gd name="T20" fmla="*/ 361 w 361"/>
                  <a:gd name="T21" fmla="*/ 467 h 711"/>
                  <a:gd name="T22" fmla="*/ 334 w 361"/>
                  <a:gd name="T23" fmla="*/ 498 h 711"/>
                  <a:gd name="T24" fmla="*/ 254 w 361"/>
                  <a:gd name="T25" fmla="*/ 506 h 711"/>
                  <a:gd name="T26" fmla="*/ 157 w 361"/>
                  <a:gd name="T27" fmla="*/ 530 h 711"/>
                  <a:gd name="T28" fmla="*/ 115 w 361"/>
                  <a:gd name="T29" fmla="*/ 550 h 711"/>
                  <a:gd name="T30" fmla="*/ 97 w 361"/>
                  <a:gd name="T31" fmla="*/ 613 h 711"/>
                  <a:gd name="T32" fmla="*/ 115 w 361"/>
                  <a:gd name="T33" fmla="*/ 640 h 711"/>
                  <a:gd name="T34" fmla="*/ 104 w 361"/>
                  <a:gd name="T35" fmla="*/ 682 h 711"/>
                  <a:gd name="T36" fmla="*/ 49 w 361"/>
                  <a:gd name="T37" fmla="*/ 711 h 711"/>
                  <a:gd name="T38" fmla="*/ 41 w 361"/>
                  <a:gd name="T39" fmla="*/ 690 h 711"/>
                  <a:gd name="T40" fmla="*/ 14 w 361"/>
                  <a:gd name="T41" fmla="*/ 654 h 711"/>
                  <a:gd name="T42" fmla="*/ 9 w 361"/>
                  <a:gd name="T43" fmla="*/ 603 h 711"/>
                  <a:gd name="T44" fmla="*/ 32 w 361"/>
                  <a:gd name="T45" fmla="*/ 578 h 711"/>
                  <a:gd name="T46" fmla="*/ 76 w 361"/>
                  <a:gd name="T47" fmla="*/ 539 h 711"/>
                  <a:gd name="T48" fmla="*/ 139 w 361"/>
                  <a:gd name="T49" fmla="*/ 485 h 711"/>
                  <a:gd name="T50" fmla="*/ 230 w 361"/>
                  <a:gd name="T51" fmla="*/ 467 h 711"/>
                  <a:gd name="T52" fmla="*/ 291 w 361"/>
                  <a:gd name="T53" fmla="*/ 445 h 711"/>
                  <a:gd name="T54" fmla="*/ 275 w 361"/>
                  <a:gd name="T55" fmla="*/ 400 h 711"/>
                  <a:gd name="T56" fmla="*/ 213 w 361"/>
                  <a:gd name="T57" fmla="*/ 328 h 711"/>
                  <a:gd name="T58" fmla="*/ 112 w 361"/>
                  <a:gd name="T59" fmla="*/ 257 h 711"/>
                  <a:gd name="T60" fmla="*/ 44 w 361"/>
                  <a:gd name="T61" fmla="*/ 174 h 711"/>
                  <a:gd name="T62" fmla="*/ 32 w 361"/>
                  <a:gd name="T63" fmla="*/ 129 h 71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61"/>
                  <a:gd name="T97" fmla="*/ 0 h 711"/>
                  <a:gd name="T98" fmla="*/ 361 w 361"/>
                  <a:gd name="T99" fmla="*/ 711 h 71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61" h="711">
                    <a:moveTo>
                      <a:pt x="32" y="129"/>
                    </a:moveTo>
                    <a:lnTo>
                      <a:pt x="0" y="68"/>
                    </a:lnTo>
                    <a:lnTo>
                      <a:pt x="9" y="14"/>
                    </a:lnTo>
                    <a:lnTo>
                      <a:pt x="44" y="0"/>
                    </a:lnTo>
                    <a:lnTo>
                      <a:pt x="80" y="9"/>
                    </a:lnTo>
                    <a:lnTo>
                      <a:pt x="139" y="52"/>
                    </a:lnTo>
                    <a:lnTo>
                      <a:pt x="187" y="129"/>
                    </a:lnTo>
                    <a:lnTo>
                      <a:pt x="257" y="264"/>
                    </a:lnTo>
                    <a:lnTo>
                      <a:pt x="312" y="345"/>
                    </a:lnTo>
                    <a:lnTo>
                      <a:pt x="347" y="425"/>
                    </a:lnTo>
                    <a:lnTo>
                      <a:pt x="361" y="467"/>
                    </a:lnTo>
                    <a:lnTo>
                      <a:pt x="334" y="498"/>
                    </a:lnTo>
                    <a:lnTo>
                      <a:pt x="254" y="506"/>
                    </a:lnTo>
                    <a:lnTo>
                      <a:pt x="157" y="530"/>
                    </a:lnTo>
                    <a:lnTo>
                      <a:pt x="115" y="550"/>
                    </a:lnTo>
                    <a:lnTo>
                      <a:pt x="97" y="613"/>
                    </a:lnTo>
                    <a:lnTo>
                      <a:pt x="115" y="640"/>
                    </a:lnTo>
                    <a:lnTo>
                      <a:pt x="104" y="682"/>
                    </a:lnTo>
                    <a:lnTo>
                      <a:pt x="49" y="711"/>
                    </a:lnTo>
                    <a:lnTo>
                      <a:pt x="41" y="690"/>
                    </a:lnTo>
                    <a:lnTo>
                      <a:pt x="14" y="654"/>
                    </a:lnTo>
                    <a:lnTo>
                      <a:pt x="9" y="603"/>
                    </a:lnTo>
                    <a:lnTo>
                      <a:pt x="32" y="578"/>
                    </a:lnTo>
                    <a:lnTo>
                      <a:pt x="76" y="539"/>
                    </a:lnTo>
                    <a:lnTo>
                      <a:pt x="139" y="485"/>
                    </a:lnTo>
                    <a:lnTo>
                      <a:pt x="230" y="467"/>
                    </a:lnTo>
                    <a:lnTo>
                      <a:pt x="291" y="445"/>
                    </a:lnTo>
                    <a:lnTo>
                      <a:pt x="275" y="400"/>
                    </a:lnTo>
                    <a:lnTo>
                      <a:pt x="213" y="328"/>
                    </a:lnTo>
                    <a:lnTo>
                      <a:pt x="112" y="257"/>
                    </a:lnTo>
                    <a:lnTo>
                      <a:pt x="44" y="174"/>
                    </a:lnTo>
                    <a:lnTo>
                      <a:pt x="32" y="12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1752600" y="1447800"/>
            <a:ext cx="1312863" cy="2889250"/>
            <a:chOff x="1104" y="480"/>
            <a:chExt cx="827" cy="1820"/>
          </a:xfrm>
        </p:grpSpPr>
        <p:grpSp>
          <p:nvGrpSpPr>
            <p:cNvPr id="11" name="Group 47"/>
            <p:cNvGrpSpPr>
              <a:grpSpLocks/>
            </p:cNvGrpSpPr>
            <p:nvPr/>
          </p:nvGrpSpPr>
          <p:grpSpPr bwMode="auto">
            <a:xfrm>
              <a:off x="1248" y="1056"/>
              <a:ext cx="575" cy="1244"/>
              <a:chOff x="1314" y="1248"/>
              <a:chExt cx="575" cy="1244"/>
            </a:xfrm>
          </p:grpSpPr>
          <p:sp>
            <p:nvSpPr>
              <p:cNvPr id="28685" name="Freeform 48"/>
              <p:cNvSpPr>
                <a:spLocks/>
              </p:cNvSpPr>
              <p:nvPr/>
            </p:nvSpPr>
            <p:spPr bwMode="auto">
              <a:xfrm>
                <a:off x="1406" y="1248"/>
                <a:ext cx="215" cy="268"/>
              </a:xfrm>
              <a:custGeom>
                <a:avLst/>
                <a:gdLst>
                  <a:gd name="T0" fmla="*/ 95 w 430"/>
                  <a:gd name="T1" fmla="*/ 351 h 536"/>
                  <a:gd name="T2" fmla="*/ 76 w 430"/>
                  <a:gd name="T3" fmla="*/ 294 h 536"/>
                  <a:gd name="T4" fmla="*/ 57 w 430"/>
                  <a:gd name="T5" fmla="*/ 201 h 536"/>
                  <a:gd name="T6" fmla="*/ 57 w 430"/>
                  <a:gd name="T7" fmla="*/ 112 h 536"/>
                  <a:gd name="T8" fmla="*/ 70 w 430"/>
                  <a:gd name="T9" fmla="*/ 57 h 536"/>
                  <a:gd name="T10" fmla="*/ 105 w 430"/>
                  <a:gd name="T11" fmla="*/ 19 h 536"/>
                  <a:gd name="T12" fmla="*/ 172 w 430"/>
                  <a:gd name="T13" fmla="*/ 0 h 536"/>
                  <a:gd name="T14" fmla="*/ 238 w 430"/>
                  <a:gd name="T15" fmla="*/ 10 h 536"/>
                  <a:gd name="T16" fmla="*/ 289 w 430"/>
                  <a:gd name="T17" fmla="*/ 38 h 536"/>
                  <a:gd name="T18" fmla="*/ 337 w 430"/>
                  <a:gd name="T19" fmla="*/ 105 h 536"/>
                  <a:gd name="T20" fmla="*/ 385 w 430"/>
                  <a:gd name="T21" fmla="*/ 188 h 536"/>
                  <a:gd name="T22" fmla="*/ 423 w 430"/>
                  <a:gd name="T23" fmla="*/ 303 h 536"/>
                  <a:gd name="T24" fmla="*/ 430 w 430"/>
                  <a:gd name="T25" fmla="*/ 399 h 536"/>
                  <a:gd name="T26" fmla="*/ 420 w 430"/>
                  <a:gd name="T27" fmla="*/ 479 h 536"/>
                  <a:gd name="T28" fmla="*/ 385 w 430"/>
                  <a:gd name="T29" fmla="*/ 517 h 536"/>
                  <a:gd name="T30" fmla="*/ 324 w 430"/>
                  <a:gd name="T31" fmla="*/ 536 h 536"/>
                  <a:gd name="T32" fmla="*/ 251 w 430"/>
                  <a:gd name="T33" fmla="*/ 533 h 536"/>
                  <a:gd name="T34" fmla="*/ 191 w 430"/>
                  <a:gd name="T35" fmla="*/ 485 h 536"/>
                  <a:gd name="T36" fmla="*/ 143 w 430"/>
                  <a:gd name="T37" fmla="*/ 431 h 536"/>
                  <a:gd name="T38" fmla="*/ 133 w 430"/>
                  <a:gd name="T39" fmla="*/ 412 h 536"/>
                  <a:gd name="T40" fmla="*/ 28 w 430"/>
                  <a:gd name="T41" fmla="*/ 479 h 536"/>
                  <a:gd name="T42" fmla="*/ 3 w 430"/>
                  <a:gd name="T43" fmla="*/ 479 h 536"/>
                  <a:gd name="T44" fmla="*/ 0 w 430"/>
                  <a:gd name="T45" fmla="*/ 459 h 536"/>
                  <a:gd name="T46" fmla="*/ 105 w 430"/>
                  <a:gd name="T47" fmla="*/ 370 h 536"/>
                  <a:gd name="T48" fmla="*/ 95 w 430"/>
                  <a:gd name="T49" fmla="*/ 351 h 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30"/>
                  <a:gd name="T76" fmla="*/ 0 h 536"/>
                  <a:gd name="T77" fmla="*/ 430 w 430"/>
                  <a:gd name="T78" fmla="*/ 536 h 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30" h="536">
                    <a:moveTo>
                      <a:pt x="95" y="351"/>
                    </a:moveTo>
                    <a:lnTo>
                      <a:pt x="76" y="294"/>
                    </a:lnTo>
                    <a:lnTo>
                      <a:pt x="57" y="201"/>
                    </a:lnTo>
                    <a:lnTo>
                      <a:pt x="57" y="112"/>
                    </a:lnTo>
                    <a:lnTo>
                      <a:pt x="70" y="57"/>
                    </a:lnTo>
                    <a:lnTo>
                      <a:pt x="105" y="19"/>
                    </a:lnTo>
                    <a:lnTo>
                      <a:pt x="172" y="0"/>
                    </a:lnTo>
                    <a:lnTo>
                      <a:pt x="238" y="10"/>
                    </a:lnTo>
                    <a:lnTo>
                      <a:pt x="289" y="38"/>
                    </a:lnTo>
                    <a:lnTo>
                      <a:pt x="337" y="105"/>
                    </a:lnTo>
                    <a:lnTo>
                      <a:pt x="385" y="188"/>
                    </a:lnTo>
                    <a:lnTo>
                      <a:pt x="423" y="303"/>
                    </a:lnTo>
                    <a:lnTo>
                      <a:pt x="430" y="399"/>
                    </a:lnTo>
                    <a:lnTo>
                      <a:pt x="420" y="479"/>
                    </a:lnTo>
                    <a:lnTo>
                      <a:pt x="385" y="517"/>
                    </a:lnTo>
                    <a:lnTo>
                      <a:pt x="324" y="536"/>
                    </a:lnTo>
                    <a:lnTo>
                      <a:pt x="251" y="533"/>
                    </a:lnTo>
                    <a:lnTo>
                      <a:pt x="191" y="485"/>
                    </a:lnTo>
                    <a:lnTo>
                      <a:pt x="143" y="431"/>
                    </a:lnTo>
                    <a:lnTo>
                      <a:pt x="133" y="412"/>
                    </a:lnTo>
                    <a:lnTo>
                      <a:pt x="28" y="479"/>
                    </a:lnTo>
                    <a:lnTo>
                      <a:pt x="3" y="479"/>
                    </a:lnTo>
                    <a:lnTo>
                      <a:pt x="0" y="459"/>
                    </a:lnTo>
                    <a:lnTo>
                      <a:pt x="105" y="370"/>
                    </a:lnTo>
                    <a:lnTo>
                      <a:pt x="95" y="351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6" name="Freeform 49"/>
              <p:cNvSpPr>
                <a:spLocks/>
              </p:cNvSpPr>
              <p:nvPr/>
            </p:nvSpPr>
            <p:spPr bwMode="auto">
              <a:xfrm>
                <a:off x="1639" y="1544"/>
                <a:ext cx="203" cy="462"/>
              </a:xfrm>
              <a:custGeom>
                <a:avLst/>
                <a:gdLst>
                  <a:gd name="T0" fmla="*/ 61 w 405"/>
                  <a:gd name="T1" fmla="*/ 0 h 924"/>
                  <a:gd name="T2" fmla="*/ 13 w 405"/>
                  <a:gd name="T3" fmla="*/ 3 h 924"/>
                  <a:gd name="T4" fmla="*/ 0 w 405"/>
                  <a:gd name="T5" fmla="*/ 43 h 924"/>
                  <a:gd name="T6" fmla="*/ 0 w 405"/>
                  <a:gd name="T7" fmla="*/ 97 h 924"/>
                  <a:gd name="T8" fmla="*/ 38 w 405"/>
                  <a:gd name="T9" fmla="*/ 119 h 924"/>
                  <a:gd name="T10" fmla="*/ 99 w 405"/>
                  <a:gd name="T11" fmla="*/ 148 h 924"/>
                  <a:gd name="T12" fmla="*/ 204 w 405"/>
                  <a:gd name="T13" fmla="*/ 215 h 924"/>
                  <a:gd name="T14" fmla="*/ 271 w 405"/>
                  <a:gd name="T15" fmla="*/ 292 h 924"/>
                  <a:gd name="T16" fmla="*/ 329 w 405"/>
                  <a:gd name="T17" fmla="*/ 365 h 924"/>
                  <a:gd name="T18" fmla="*/ 345 w 405"/>
                  <a:gd name="T19" fmla="*/ 404 h 924"/>
                  <a:gd name="T20" fmla="*/ 338 w 405"/>
                  <a:gd name="T21" fmla="*/ 416 h 924"/>
                  <a:gd name="T22" fmla="*/ 306 w 405"/>
                  <a:gd name="T23" fmla="*/ 455 h 924"/>
                  <a:gd name="T24" fmla="*/ 239 w 405"/>
                  <a:gd name="T25" fmla="*/ 518 h 924"/>
                  <a:gd name="T26" fmla="*/ 191 w 405"/>
                  <a:gd name="T27" fmla="*/ 557 h 924"/>
                  <a:gd name="T28" fmla="*/ 153 w 405"/>
                  <a:gd name="T29" fmla="*/ 595 h 924"/>
                  <a:gd name="T30" fmla="*/ 109 w 405"/>
                  <a:gd name="T31" fmla="*/ 643 h 924"/>
                  <a:gd name="T32" fmla="*/ 109 w 405"/>
                  <a:gd name="T33" fmla="*/ 681 h 924"/>
                  <a:gd name="T34" fmla="*/ 144 w 405"/>
                  <a:gd name="T35" fmla="*/ 704 h 924"/>
                  <a:gd name="T36" fmla="*/ 191 w 405"/>
                  <a:gd name="T37" fmla="*/ 758 h 924"/>
                  <a:gd name="T38" fmla="*/ 230 w 405"/>
                  <a:gd name="T39" fmla="*/ 847 h 924"/>
                  <a:gd name="T40" fmla="*/ 230 w 405"/>
                  <a:gd name="T41" fmla="*/ 905 h 924"/>
                  <a:gd name="T42" fmla="*/ 242 w 405"/>
                  <a:gd name="T43" fmla="*/ 905 h 924"/>
                  <a:gd name="T44" fmla="*/ 252 w 405"/>
                  <a:gd name="T45" fmla="*/ 924 h 924"/>
                  <a:gd name="T46" fmla="*/ 268 w 405"/>
                  <a:gd name="T47" fmla="*/ 921 h 924"/>
                  <a:gd name="T48" fmla="*/ 297 w 405"/>
                  <a:gd name="T49" fmla="*/ 886 h 924"/>
                  <a:gd name="T50" fmla="*/ 297 w 405"/>
                  <a:gd name="T51" fmla="*/ 828 h 924"/>
                  <a:gd name="T52" fmla="*/ 262 w 405"/>
                  <a:gd name="T53" fmla="*/ 761 h 924"/>
                  <a:gd name="T54" fmla="*/ 230 w 405"/>
                  <a:gd name="T55" fmla="*/ 723 h 924"/>
                  <a:gd name="T56" fmla="*/ 163 w 405"/>
                  <a:gd name="T57" fmla="*/ 675 h 924"/>
                  <a:gd name="T58" fmla="*/ 147 w 405"/>
                  <a:gd name="T59" fmla="*/ 665 h 924"/>
                  <a:gd name="T60" fmla="*/ 175 w 405"/>
                  <a:gd name="T61" fmla="*/ 627 h 924"/>
                  <a:gd name="T62" fmla="*/ 268 w 405"/>
                  <a:gd name="T63" fmla="*/ 550 h 924"/>
                  <a:gd name="T64" fmla="*/ 364 w 405"/>
                  <a:gd name="T65" fmla="*/ 480 h 924"/>
                  <a:gd name="T66" fmla="*/ 402 w 405"/>
                  <a:gd name="T67" fmla="*/ 423 h 924"/>
                  <a:gd name="T68" fmla="*/ 405 w 405"/>
                  <a:gd name="T69" fmla="*/ 378 h 924"/>
                  <a:gd name="T70" fmla="*/ 383 w 405"/>
                  <a:gd name="T71" fmla="*/ 320 h 924"/>
                  <a:gd name="T72" fmla="*/ 290 w 405"/>
                  <a:gd name="T73" fmla="*/ 212 h 924"/>
                  <a:gd name="T74" fmla="*/ 191 w 405"/>
                  <a:gd name="T75" fmla="*/ 116 h 924"/>
                  <a:gd name="T76" fmla="*/ 118 w 405"/>
                  <a:gd name="T77" fmla="*/ 39 h 924"/>
                  <a:gd name="T78" fmla="*/ 61 w 405"/>
                  <a:gd name="T79" fmla="*/ 0 h 92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05"/>
                  <a:gd name="T121" fmla="*/ 0 h 924"/>
                  <a:gd name="T122" fmla="*/ 405 w 405"/>
                  <a:gd name="T123" fmla="*/ 924 h 92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05" h="924">
                    <a:moveTo>
                      <a:pt x="61" y="0"/>
                    </a:moveTo>
                    <a:lnTo>
                      <a:pt x="13" y="3"/>
                    </a:lnTo>
                    <a:lnTo>
                      <a:pt x="0" y="43"/>
                    </a:lnTo>
                    <a:lnTo>
                      <a:pt x="0" y="97"/>
                    </a:lnTo>
                    <a:lnTo>
                      <a:pt x="38" y="119"/>
                    </a:lnTo>
                    <a:lnTo>
                      <a:pt x="99" y="148"/>
                    </a:lnTo>
                    <a:lnTo>
                      <a:pt x="204" y="215"/>
                    </a:lnTo>
                    <a:lnTo>
                      <a:pt x="271" y="292"/>
                    </a:lnTo>
                    <a:lnTo>
                      <a:pt x="329" y="365"/>
                    </a:lnTo>
                    <a:lnTo>
                      <a:pt x="345" y="404"/>
                    </a:lnTo>
                    <a:lnTo>
                      <a:pt x="338" y="416"/>
                    </a:lnTo>
                    <a:lnTo>
                      <a:pt x="306" y="455"/>
                    </a:lnTo>
                    <a:lnTo>
                      <a:pt x="239" y="518"/>
                    </a:lnTo>
                    <a:lnTo>
                      <a:pt x="191" y="557"/>
                    </a:lnTo>
                    <a:lnTo>
                      <a:pt x="153" y="595"/>
                    </a:lnTo>
                    <a:lnTo>
                      <a:pt x="109" y="643"/>
                    </a:lnTo>
                    <a:lnTo>
                      <a:pt x="109" y="681"/>
                    </a:lnTo>
                    <a:lnTo>
                      <a:pt x="144" y="704"/>
                    </a:lnTo>
                    <a:lnTo>
                      <a:pt x="191" y="758"/>
                    </a:lnTo>
                    <a:lnTo>
                      <a:pt x="230" y="847"/>
                    </a:lnTo>
                    <a:lnTo>
                      <a:pt x="230" y="905"/>
                    </a:lnTo>
                    <a:lnTo>
                      <a:pt x="242" y="905"/>
                    </a:lnTo>
                    <a:lnTo>
                      <a:pt x="252" y="924"/>
                    </a:lnTo>
                    <a:lnTo>
                      <a:pt x="268" y="921"/>
                    </a:lnTo>
                    <a:lnTo>
                      <a:pt x="297" y="886"/>
                    </a:lnTo>
                    <a:lnTo>
                      <a:pt x="297" y="828"/>
                    </a:lnTo>
                    <a:lnTo>
                      <a:pt x="262" y="761"/>
                    </a:lnTo>
                    <a:lnTo>
                      <a:pt x="230" y="723"/>
                    </a:lnTo>
                    <a:lnTo>
                      <a:pt x="163" y="675"/>
                    </a:lnTo>
                    <a:lnTo>
                      <a:pt x="147" y="665"/>
                    </a:lnTo>
                    <a:lnTo>
                      <a:pt x="175" y="627"/>
                    </a:lnTo>
                    <a:lnTo>
                      <a:pt x="268" y="550"/>
                    </a:lnTo>
                    <a:lnTo>
                      <a:pt x="364" y="480"/>
                    </a:lnTo>
                    <a:lnTo>
                      <a:pt x="402" y="423"/>
                    </a:lnTo>
                    <a:lnTo>
                      <a:pt x="405" y="378"/>
                    </a:lnTo>
                    <a:lnTo>
                      <a:pt x="383" y="320"/>
                    </a:lnTo>
                    <a:lnTo>
                      <a:pt x="290" y="212"/>
                    </a:lnTo>
                    <a:lnTo>
                      <a:pt x="191" y="116"/>
                    </a:lnTo>
                    <a:lnTo>
                      <a:pt x="118" y="39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7" name="Freeform 50"/>
              <p:cNvSpPr>
                <a:spLocks/>
              </p:cNvSpPr>
              <p:nvPr/>
            </p:nvSpPr>
            <p:spPr bwMode="auto">
              <a:xfrm>
                <a:off x="1334" y="1555"/>
                <a:ext cx="223" cy="420"/>
              </a:xfrm>
              <a:custGeom>
                <a:avLst/>
                <a:gdLst>
                  <a:gd name="T0" fmla="*/ 264 w 446"/>
                  <a:gd name="T1" fmla="*/ 65 h 840"/>
                  <a:gd name="T2" fmla="*/ 331 w 446"/>
                  <a:gd name="T3" fmla="*/ 17 h 840"/>
                  <a:gd name="T4" fmla="*/ 370 w 446"/>
                  <a:gd name="T5" fmla="*/ 6 h 840"/>
                  <a:gd name="T6" fmla="*/ 417 w 446"/>
                  <a:gd name="T7" fmla="*/ 0 h 840"/>
                  <a:gd name="T8" fmla="*/ 440 w 446"/>
                  <a:gd name="T9" fmla="*/ 17 h 840"/>
                  <a:gd name="T10" fmla="*/ 446 w 446"/>
                  <a:gd name="T11" fmla="*/ 55 h 840"/>
                  <a:gd name="T12" fmla="*/ 430 w 446"/>
                  <a:gd name="T13" fmla="*/ 84 h 840"/>
                  <a:gd name="T14" fmla="*/ 398 w 446"/>
                  <a:gd name="T15" fmla="*/ 103 h 840"/>
                  <a:gd name="T16" fmla="*/ 331 w 446"/>
                  <a:gd name="T17" fmla="*/ 113 h 840"/>
                  <a:gd name="T18" fmla="*/ 268 w 446"/>
                  <a:gd name="T19" fmla="*/ 141 h 840"/>
                  <a:gd name="T20" fmla="*/ 191 w 446"/>
                  <a:gd name="T21" fmla="*/ 189 h 840"/>
                  <a:gd name="T22" fmla="*/ 124 w 446"/>
                  <a:gd name="T23" fmla="*/ 250 h 840"/>
                  <a:gd name="T24" fmla="*/ 73 w 446"/>
                  <a:gd name="T25" fmla="*/ 298 h 840"/>
                  <a:gd name="T26" fmla="*/ 54 w 446"/>
                  <a:gd name="T27" fmla="*/ 333 h 840"/>
                  <a:gd name="T28" fmla="*/ 57 w 446"/>
                  <a:gd name="T29" fmla="*/ 352 h 840"/>
                  <a:gd name="T30" fmla="*/ 115 w 446"/>
                  <a:gd name="T31" fmla="*/ 422 h 840"/>
                  <a:gd name="T32" fmla="*/ 182 w 446"/>
                  <a:gd name="T33" fmla="*/ 486 h 840"/>
                  <a:gd name="T34" fmla="*/ 268 w 446"/>
                  <a:gd name="T35" fmla="*/ 537 h 840"/>
                  <a:gd name="T36" fmla="*/ 350 w 446"/>
                  <a:gd name="T37" fmla="*/ 575 h 840"/>
                  <a:gd name="T38" fmla="*/ 411 w 446"/>
                  <a:gd name="T39" fmla="*/ 601 h 840"/>
                  <a:gd name="T40" fmla="*/ 411 w 446"/>
                  <a:gd name="T41" fmla="*/ 633 h 840"/>
                  <a:gd name="T42" fmla="*/ 379 w 446"/>
                  <a:gd name="T43" fmla="*/ 652 h 840"/>
                  <a:gd name="T44" fmla="*/ 331 w 446"/>
                  <a:gd name="T45" fmla="*/ 709 h 840"/>
                  <a:gd name="T46" fmla="*/ 312 w 446"/>
                  <a:gd name="T47" fmla="*/ 783 h 840"/>
                  <a:gd name="T48" fmla="*/ 315 w 446"/>
                  <a:gd name="T49" fmla="*/ 840 h 840"/>
                  <a:gd name="T50" fmla="*/ 287 w 446"/>
                  <a:gd name="T51" fmla="*/ 840 h 840"/>
                  <a:gd name="T52" fmla="*/ 258 w 446"/>
                  <a:gd name="T53" fmla="*/ 805 h 840"/>
                  <a:gd name="T54" fmla="*/ 264 w 446"/>
                  <a:gd name="T55" fmla="*/ 748 h 840"/>
                  <a:gd name="T56" fmla="*/ 303 w 446"/>
                  <a:gd name="T57" fmla="*/ 690 h 840"/>
                  <a:gd name="T58" fmla="*/ 341 w 446"/>
                  <a:gd name="T59" fmla="*/ 649 h 840"/>
                  <a:gd name="T60" fmla="*/ 363 w 446"/>
                  <a:gd name="T61" fmla="*/ 610 h 840"/>
                  <a:gd name="T62" fmla="*/ 322 w 446"/>
                  <a:gd name="T63" fmla="*/ 591 h 840"/>
                  <a:gd name="T64" fmla="*/ 220 w 446"/>
                  <a:gd name="T65" fmla="*/ 553 h 840"/>
                  <a:gd name="T66" fmla="*/ 143 w 446"/>
                  <a:gd name="T67" fmla="*/ 508 h 840"/>
                  <a:gd name="T68" fmla="*/ 67 w 446"/>
                  <a:gd name="T69" fmla="*/ 441 h 840"/>
                  <a:gd name="T70" fmla="*/ 19 w 446"/>
                  <a:gd name="T71" fmla="*/ 390 h 840"/>
                  <a:gd name="T72" fmla="*/ 0 w 446"/>
                  <a:gd name="T73" fmla="*/ 352 h 840"/>
                  <a:gd name="T74" fmla="*/ 0 w 446"/>
                  <a:gd name="T75" fmla="*/ 285 h 840"/>
                  <a:gd name="T76" fmla="*/ 38 w 446"/>
                  <a:gd name="T77" fmla="*/ 247 h 840"/>
                  <a:gd name="T78" fmla="*/ 124 w 446"/>
                  <a:gd name="T79" fmla="*/ 180 h 840"/>
                  <a:gd name="T80" fmla="*/ 201 w 446"/>
                  <a:gd name="T81" fmla="*/ 122 h 840"/>
                  <a:gd name="T82" fmla="*/ 264 w 446"/>
                  <a:gd name="T83" fmla="*/ 65 h 84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46"/>
                  <a:gd name="T127" fmla="*/ 0 h 840"/>
                  <a:gd name="T128" fmla="*/ 446 w 446"/>
                  <a:gd name="T129" fmla="*/ 840 h 84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46" h="840">
                    <a:moveTo>
                      <a:pt x="264" y="65"/>
                    </a:moveTo>
                    <a:lnTo>
                      <a:pt x="331" y="17"/>
                    </a:lnTo>
                    <a:lnTo>
                      <a:pt x="370" y="6"/>
                    </a:lnTo>
                    <a:lnTo>
                      <a:pt x="417" y="0"/>
                    </a:lnTo>
                    <a:lnTo>
                      <a:pt x="440" y="17"/>
                    </a:lnTo>
                    <a:lnTo>
                      <a:pt x="446" y="55"/>
                    </a:lnTo>
                    <a:lnTo>
                      <a:pt x="430" y="84"/>
                    </a:lnTo>
                    <a:lnTo>
                      <a:pt x="398" y="103"/>
                    </a:lnTo>
                    <a:lnTo>
                      <a:pt x="331" y="113"/>
                    </a:lnTo>
                    <a:lnTo>
                      <a:pt x="268" y="141"/>
                    </a:lnTo>
                    <a:lnTo>
                      <a:pt x="191" y="189"/>
                    </a:lnTo>
                    <a:lnTo>
                      <a:pt x="124" y="250"/>
                    </a:lnTo>
                    <a:lnTo>
                      <a:pt x="73" y="298"/>
                    </a:lnTo>
                    <a:lnTo>
                      <a:pt x="54" y="333"/>
                    </a:lnTo>
                    <a:lnTo>
                      <a:pt x="57" y="352"/>
                    </a:lnTo>
                    <a:lnTo>
                      <a:pt x="115" y="422"/>
                    </a:lnTo>
                    <a:lnTo>
                      <a:pt x="182" y="486"/>
                    </a:lnTo>
                    <a:lnTo>
                      <a:pt x="268" y="537"/>
                    </a:lnTo>
                    <a:lnTo>
                      <a:pt x="350" y="575"/>
                    </a:lnTo>
                    <a:lnTo>
                      <a:pt x="411" y="601"/>
                    </a:lnTo>
                    <a:lnTo>
                      <a:pt x="411" y="633"/>
                    </a:lnTo>
                    <a:lnTo>
                      <a:pt x="379" y="652"/>
                    </a:lnTo>
                    <a:lnTo>
                      <a:pt x="331" y="709"/>
                    </a:lnTo>
                    <a:lnTo>
                      <a:pt x="312" y="783"/>
                    </a:lnTo>
                    <a:lnTo>
                      <a:pt x="315" y="840"/>
                    </a:lnTo>
                    <a:lnTo>
                      <a:pt x="287" y="840"/>
                    </a:lnTo>
                    <a:lnTo>
                      <a:pt x="258" y="805"/>
                    </a:lnTo>
                    <a:lnTo>
                      <a:pt x="264" y="748"/>
                    </a:lnTo>
                    <a:lnTo>
                      <a:pt x="303" y="690"/>
                    </a:lnTo>
                    <a:lnTo>
                      <a:pt x="341" y="649"/>
                    </a:lnTo>
                    <a:lnTo>
                      <a:pt x="363" y="610"/>
                    </a:lnTo>
                    <a:lnTo>
                      <a:pt x="322" y="591"/>
                    </a:lnTo>
                    <a:lnTo>
                      <a:pt x="220" y="553"/>
                    </a:lnTo>
                    <a:lnTo>
                      <a:pt x="143" y="508"/>
                    </a:lnTo>
                    <a:lnTo>
                      <a:pt x="67" y="441"/>
                    </a:lnTo>
                    <a:lnTo>
                      <a:pt x="19" y="390"/>
                    </a:lnTo>
                    <a:lnTo>
                      <a:pt x="0" y="352"/>
                    </a:lnTo>
                    <a:lnTo>
                      <a:pt x="0" y="285"/>
                    </a:lnTo>
                    <a:lnTo>
                      <a:pt x="38" y="247"/>
                    </a:lnTo>
                    <a:lnTo>
                      <a:pt x="124" y="180"/>
                    </a:lnTo>
                    <a:lnTo>
                      <a:pt x="201" y="122"/>
                    </a:lnTo>
                    <a:lnTo>
                      <a:pt x="264" y="6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8" name="Freeform 51"/>
              <p:cNvSpPr>
                <a:spLocks/>
              </p:cNvSpPr>
              <p:nvPr/>
            </p:nvSpPr>
            <p:spPr bwMode="auto">
              <a:xfrm>
                <a:off x="1524" y="1531"/>
                <a:ext cx="162" cy="469"/>
              </a:xfrm>
              <a:custGeom>
                <a:avLst/>
                <a:gdLst>
                  <a:gd name="T0" fmla="*/ 229 w 324"/>
                  <a:gd name="T1" fmla="*/ 58 h 937"/>
                  <a:gd name="T2" fmla="*/ 203 w 324"/>
                  <a:gd name="T3" fmla="*/ 9 h 937"/>
                  <a:gd name="T4" fmla="*/ 181 w 324"/>
                  <a:gd name="T5" fmla="*/ 6 h 937"/>
                  <a:gd name="T6" fmla="*/ 152 w 324"/>
                  <a:gd name="T7" fmla="*/ 0 h 937"/>
                  <a:gd name="T8" fmla="*/ 114 w 324"/>
                  <a:gd name="T9" fmla="*/ 0 h 937"/>
                  <a:gd name="T10" fmla="*/ 79 w 324"/>
                  <a:gd name="T11" fmla="*/ 9 h 937"/>
                  <a:gd name="T12" fmla="*/ 57 w 324"/>
                  <a:gd name="T13" fmla="*/ 44 h 937"/>
                  <a:gd name="T14" fmla="*/ 32 w 324"/>
                  <a:gd name="T15" fmla="*/ 106 h 937"/>
                  <a:gd name="T16" fmla="*/ 13 w 324"/>
                  <a:gd name="T17" fmla="*/ 189 h 937"/>
                  <a:gd name="T18" fmla="*/ 0 w 324"/>
                  <a:gd name="T19" fmla="*/ 266 h 937"/>
                  <a:gd name="T20" fmla="*/ 0 w 324"/>
                  <a:gd name="T21" fmla="*/ 400 h 937"/>
                  <a:gd name="T22" fmla="*/ 3 w 324"/>
                  <a:gd name="T23" fmla="*/ 528 h 937"/>
                  <a:gd name="T24" fmla="*/ 19 w 324"/>
                  <a:gd name="T25" fmla="*/ 662 h 937"/>
                  <a:gd name="T26" fmla="*/ 29 w 324"/>
                  <a:gd name="T27" fmla="*/ 735 h 937"/>
                  <a:gd name="T28" fmla="*/ 41 w 324"/>
                  <a:gd name="T29" fmla="*/ 812 h 937"/>
                  <a:gd name="T30" fmla="*/ 67 w 324"/>
                  <a:gd name="T31" fmla="*/ 889 h 937"/>
                  <a:gd name="T32" fmla="*/ 124 w 324"/>
                  <a:gd name="T33" fmla="*/ 927 h 937"/>
                  <a:gd name="T34" fmla="*/ 191 w 324"/>
                  <a:gd name="T35" fmla="*/ 937 h 937"/>
                  <a:gd name="T36" fmla="*/ 232 w 324"/>
                  <a:gd name="T37" fmla="*/ 921 h 937"/>
                  <a:gd name="T38" fmla="*/ 270 w 324"/>
                  <a:gd name="T39" fmla="*/ 898 h 937"/>
                  <a:gd name="T40" fmla="*/ 289 w 324"/>
                  <a:gd name="T41" fmla="*/ 844 h 937"/>
                  <a:gd name="T42" fmla="*/ 318 w 324"/>
                  <a:gd name="T43" fmla="*/ 767 h 937"/>
                  <a:gd name="T44" fmla="*/ 318 w 324"/>
                  <a:gd name="T45" fmla="*/ 707 h 937"/>
                  <a:gd name="T46" fmla="*/ 324 w 324"/>
                  <a:gd name="T47" fmla="*/ 614 h 937"/>
                  <a:gd name="T48" fmla="*/ 324 w 324"/>
                  <a:gd name="T49" fmla="*/ 509 h 937"/>
                  <a:gd name="T50" fmla="*/ 318 w 324"/>
                  <a:gd name="T51" fmla="*/ 400 h 937"/>
                  <a:gd name="T52" fmla="*/ 299 w 324"/>
                  <a:gd name="T53" fmla="*/ 256 h 937"/>
                  <a:gd name="T54" fmla="*/ 270 w 324"/>
                  <a:gd name="T55" fmla="*/ 135 h 937"/>
                  <a:gd name="T56" fmla="*/ 229 w 324"/>
                  <a:gd name="T57" fmla="*/ 58 h 9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4"/>
                  <a:gd name="T88" fmla="*/ 0 h 937"/>
                  <a:gd name="T89" fmla="*/ 324 w 324"/>
                  <a:gd name="T90" fmla="*/ 937 h 9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4" h="937">
                    <a:moveTo>
                      <a:pt x="229" y="58"/>
                    </a:moveTo>
                    <a:lnTo>
                      <a:pt x="203" y="9"/>
                    </a:lnTo>
                    <a:lnTo>
                      <a:pt x="181" y="6"/>
                    </a:lnTo>
                    <a:lnTo>
                      <a:pt x="152" y="0"/>
                    </a:lnTo>
                    <a:lnTo>
                      <a:pt x="114" y="0"/>
                    </a:lnTo>
                    <a:lnTo>
                      <a:pt x="79" y="9"/>
                    </a:lnTo>
                    <a:lnTo>
                      <a:pt x="57" y="44"/>
                    </a:lnTo>
                    <a:lnTo>
                      <a:pt x="32" y="106"/>
                    </a:lnTo>
                    <a:lnTo>
                      <a:pt x="13" y="189"/>
                    </a:lnTo>
                    <a:lnTo>
                      <a:pt x="0" y="266"/>
                    </a:lnTo>
                    <a:lnTo>
                      <a:pt x="0" y="400"/>
                    </a:lnTo>
                    <a:lnTo>
                      <a:pt x="3" y="528"/>
                    </a:lnTo>
                    <a:lnTo>
                      <a:pt x="19" y="662"/>
                    </a:lnTo>
                    <a:lnTo>
                      <a:pt x="29" y="735"/>
                    </a:lnTo>
                    <a:lnTo>
                      <a:pt x="41" y="812"/>
                    </a:lnTo>
                    <a:lnTo>
                      <a:pt x="67" y="889"/>
                    </a:lnTo>
                    <a:lnTo>
                      <a:pt x="124" y="927"/>
                    </a:lnTo>
                    <a:lnTo>
                      <a:pt x="191" y="937"/>
                    </a:lnTo>
                    <a:lnTo>
                      <a:pt x="232" y="921"/>
                    </a:lnTo>
                    <a:lnTo>
                      <a:pt x="270" y="898"/>
                    </a:lnTo>
                    <a:lnTo>
                      <a:pt x="289" y="844"/>
                    </a:lnTo>
                    <a:lnTo>
                      <a:pt x="318" y="767"/>
                    </a:lnTo>
                    <a:lnTo>
                      <a:pt x="318" y="707"/>
                    </a:lnTo>
                    <a:lnTo>
                      <a:pt x="324" y="614"/>
                    </a:lnTo>
                    <a:lnTo>
                      <a:pt x="324" y="509"/>
                    </a:lnTo>
                    <a:lnTo>
                      <a:pt x="318" y="400"/>
                    </a:lnTo>
                    <a:lnTo>
                      <a:pt x="299" y="256"/>
                    </a:lnTo>
                    <a:lnTo>
                      <a:pt x="270" y="135"/>
                    </a:lnTo>
                    <a:lnTo>
                      <a:pt x="229" y="58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9" name="Freeform 52"/>
              <p:cNvSpPr>
                <a:spLocks/>
              </p:cNvSpPr>
              <p:nvPr/>
            </p:nvSpPr>
            <p:spPr bwMode="auto">
              <a:xfrm>
                <a:off x="1634" y="1928"/>
                <a:ext cx="255" cy="555"/>
              </a:xfrm>
              <a:custGeom>
                <a:avLst/>
                <a:gdLst>
                  <a:gd name="T0" fmla="*/ 95 w 511"/>
                  <a:gd name="T1" fmla="*/ 92 h 1111"/>
                  <a:gd name="T2" fmla="*/ 76 w 511"/>
                  <a:gd name="T3" fmla="*/ 35 h 1111"/>
                  <a:gd name="T4" fmla="*/ 47 w 511"/>
                  <a:gd name="T5" fmla="*/ 0 h 1111"/>
                  <a:gd name="T6" fmla="*/ 28 w 511"/>
                  <a:gd name="T7" fmla="*/ 6 h 1111"/>
                  <a:gd name="T8" fmla="*/ 9 w 511"/>
                  <a:gd name="T9" fmla="*/ 45 h 1111"/>
                  <a:gd name="T10" fmla="*/ 0 w 511"/>
                  <a:gd name="T11" fmla="*/ 92 h 1111"/>
                  <a:gd name="T12" fmla="*/ 3 w 511"/>
                  <a:gd name="T13" fmla="*/ 140 h 1111"/>
                  <a:gd name="T14" fmla="*/ 47 w 511"/>
                  <a:gd name="T15" fmla="*/ 217 h 1111"/>
                  <a:gd name="T16" fmla="*/ 95 w 511"/>
                  <a:gd name="T17" fmla="*/ 341 h 1111"/>
                  <a:gd name="T18" fmla="*/ 127 w 511"/>
                  <a:gd name="T19" fmla="*/ 456 h 1111"/>
                  <a:gd name="T20" fmla="*/ 146 w 511"/>
                  <a:gd name="T21" fmla="*/ 546 h 1111"/>
                  <a:gd name="T22" fmla="*/ 143 w 511"/>
                  <a:gd name="T23" fmla="*/ 604 h 1111"/>
                  <a:gd name="T24" fmla="*/ 95 w 511"/>
                  <a:gd name="T25" fmla="*/ 680 h 1111"/>
                  <a:gd name="T26" fmla="*/ 57 w 511"/>
                  <a:gd name="T27" fmla="*/ 811 h 1111"/>
                  <a:gd name="T28" fmla="*/ 47 w 511"/>
                  <a:gd name="T29" fmla="*/ 948 h 1111"/>
                  <a:gd name="T30" fmla="*/ 70 w 511"/>
                  <a:gd name="T31" fmla="*/ 1079 h 1111"/>
                  <a:gd name="T32" fmla="*/ 95 w 511"/>
                  <a:gd name="T33" fmla="*/ 1111 h 1111"/>
                  <a:gd name="T34" fmla="*/ 134 w 511"/>
                  <a:gd name="T35" fmla="*/ 1111 h 1111"/>
                  <a:gd name="T36" fmla="*/ 156 w 511"/>
                  <a:gd name="T37" fmla="*/ 1098 h 1111"/>
                  <a:gd name="T38" fmla="*/ 210 w 511"/>
                  <a:gd name="T39" fmla="*/ 1070 h 1111"/>
                  <a:gd name="T40" fmla="*/ 258 w 511"/>
                  <a:gd name="T41" fmla="*/ 1060 h 1111"/>
                  <a:gd name="T42" fmla="*/ 373 w 511"/>
                  <a:gd name="T43" fmla="*/ 1070 h 1111"/>
                  <a:gd name="T44" fmla="*/ 450 w 511"/>
                  <a:gd name="T45" fmla="*/ 1098 h 1111"/>
                  <a:gd name="T46" fmla="*/ 488 w 511"/>
                  <a:gd name="T47" fmla="*/ 1098 h 1111"/>
                  <a:gd name="T48" fmla="*/ 501 w 511"/>
                  <a:gd name="T49" fmla="*/ 1079 h 1111"/>
                  <a:gd name="T50" fmla="*/ 511 w 511"/>
                  <a:gd name="T51" fmla="*/ 1050 h 1111"/>
                  <a:gd name="T52" fmla="*/ 440 w 511"/>
                  <a:gd name="T53" fmla="*/ 1015 h 1111"/>
                  <a:gd name="T54" fmla="*/ 338 w 511"/>
                  <a:gd name="T55" fmla="*/ 1003 h 1111"/>
                  <a:gd name="T56" fmla="*/ 223 w 511"/>
                  <a:gd name="T57" fmla="*/ 1015 h 1111"/>
                  <a:gd name="T58" fmla="*/ 166 w 511"/>
                  <a:gd name="T59" fmla="*/ 1060 h 1111"/>
                  <a:gd name="T60" fmla="*/ 127 w 511"/>
                  <a:gd name="T61" fmla="*/ 1079 h 1111"/>
                  <a:gd name="T62" fmla="*/ 95 w 511"/>
                  <a:gd name="T63" fmla="*/ 1060 h 1111"/>
                  <a:gd name="T64" fmla="*/ 86 w 511"/>
                  <a:gd name="T65" fmla="*/ 939 h 1111"/>
                  <a:gd name="T66" fmla="*/ 86 w 511"/>
                  <a:gd name="T67" fmla="*/ 862 h 1111"/>
                  <a:gd name="T68" fmla="*/ 114 w 511"/>
                  <a:gd name="T69" fmla="*/ 763 h 1111"/>
                  <a:gd name="T70" fmla="*/ 146 w 511"/>
                  <a:gd name="T71" fmla="*/ 687 h 1111"/>
                  <a:gd name="T72" fmla="*/ 185 w 511"/>
                  <a:gd name="T73" fmla="*/ 623 h 1111"/>
                  <a:gd name="T74" fmla="*/ 201 w 511"/>
                  <a:gd name="T75" fmla="*/ 572 h 1111"/>
                  <a:gd name="T76" fmla="*/ 201 w 511"/>
                  <a:gd name="T77" fmla="*/ 504 h 1111"/>
                  <a:gd name="T78" fmla="*/ 182 w 511"/>
                  <a:gd name="T79" fmla="*/ 402 h 1111"/>
                  <a:gd name="T80" fmla="*/ 153 w 511"/>
                  <a:gd name="T81" fmla="*/ 278 h 1111"/>
                  <a:gd name="T82" fmla="*/ 134 w 511"/>
                  <a:gd name="T83" fmla="*/ 198 h 1111"/>
                  <a:gd name="T84" fmla="*/ 95 w 511"/>
                  <a:gd name="T85" fmla="*/ 92 h 111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11"/>
                  <a:gd name="T130" fmla="*/ 0 h 1111"/>
                  <a:gd name="T131" fmla="*/ 511 w 511"/>
                  <a:gd name="T132" fmla="*/ 1111 h 111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11" h="1111">
                    <a:moveTo>
                      <a:pt x="95" y="92"/>
                    </a:moveTo>
                    <a:lnTo>
                      <a:pt x="76" y="35"/>
                    </a:lnTo>
                    <a:lnTo>
                      <a:pt x="47" y="0"/>
                    </a:lnTo>
                    <a:lnTo>
                      <a:pt x="28" y="6"/>
                    </a:lnTo>
                    <a:lnTo>
                      <a:pt x="9" y="45"/>
                    </a:lnTo>
                    <a:lnTo>
                      <a:pt x="0" y="92"/>
                    </a:lnTo>
                    <a:lnTo>
                      <a:pt x="3" y="140"/>
                    </a:lnTo>
                    <a:lnTo>
                      <a:pt x="47" y="217"/>
                    </a:lnTo>
                    <a:lnTo>
                      <a:pt x="95" y="341"/>
                    </a:lnTo>
                    <a:lnTo>
                      <a:pt x="127" y="456"/>
                    </a:lnTo>
                    <a:lnTo>
                      <a:pt x="146" y="546"/>
                    </a:lnTo>
                    <a:lnTo>
                      <a:pt x="143" y="604"/>
                    </a:lnTo>
                    <a:lnTo>
                      <a:pt x="95" y="680"/>
                    </a:lnTo>
                    <a:lnTo>
                      <a:pt x="57" y="811"/>
                    </a:lnTo>
                    <a:lnTo>
                      <a:pt x="47" y="948"/>
                    </a:lnTo>
                    <a:lnTo>
                      <a:pt x="70" y="1079"/>
                    </a:lnTo>
                    <a:lnTo>
                      <a:pt x="95" y="1111"/>
                    </a:lnTo>
                    <a:lnTo>
                      <a:pt x="134" y="1111"/>
                    </a:lnTo>
                    <a:lnTo>
                      <a:pt x="156" y="1098"/>
                    </a:lnTo>
                    <a:lnTo>
                      <a:pt x="210" y="1070"/>
                    </a:lnTo>
                    <a:lnTo>
                      <a:pt x="258" y="1060"/>
                    </a:lnTo>
                    <a:lnTo>
                      <a:pt x="373" y="1070"/>
                    </a:lnTo>
                    <a:lnTo>
                      <a:pt x="450" y="1098"/>
                    </a:lnTo>
                    <a:lnTo>
                      <a:pt x="488" y="1098"/>
                    </a:lnTo>
                    <a:lnTo>
                      <a:pt x="501" y="1079"/>
                    </a:lnTo>
                    <a:lnTo>
                      <a:pt x="511" y="1050"/>
                    </a:lnTo>
                    <a:lnTo>
                      <a:pt x="440" y="1015"/>
                    </a:lnTo>
                    <a:lnTo>
                      <a:pt x="338" y="1003"/>
                    </a:lnTo>
                    <a:lnTo>
                      <a:pt x="223" y="1015"/>
                    </a:lnTo>
                    <a:lnTo>
                      <a:pt x="166" y="1060"/>
                    </a:lnTo>
                    <a:lnTo>
                      <a:pt x="127" y="1079"/>
                    </a:lnTo>
                    <a:lnTo>
                      <a:pt x="95" y="1060"/>
                    </a:lnTo>
                    <a:lnTo>
                      <a:pt x="86" y="939"/>
                    </a:lnTo>
                    <a:lnTo>
                      <a:pt x="86" y="862"/>
                    </a:lnTo>
                    <a:lnTo>
                      <a:pt x="114" y="763"/>
                    </a:lnTo>
                    <a:lnTo>
                      <a:pt x="146" y="687"/>
                    </a:lnTo>
                    <a:lnTo>
                      <a:pt x="185" y="623"/>
                    </a:lnTo>
                    <a:lnTo>
                      <a:pt x="201" y="572"/>
                    </a:lnTo>
                    <a:lnTo>
                      <a:pt x="201" y="504"/>
                    </a:lnTo>
                    <a:lnTo>
                      <a:pt x="182" y="402"/>
                    </a:lnTo>
                    <a:lnTo>
                      <a:pt x="153" y="278"/>
                    </a:lnTo>
                    <a:lnTo>
                      <a:pt x="134" y="198"/>
                    </a:lnTo>
                    <a:lnTo>
                      <a:pt x="95" y="92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90" name="Freeform 53"/>
              <p:cNvSpPr>
                <a:spLocks/>
              </p:cNvSpPr>
              <p:nvPr/>
            </p:nvSpPr>
            <p:spPr bwMode="auto">
              <a:xfrm>
                <a:off x="1314" y="1941"/>
                <a:ext cx="277" cy="551"/>
              </a:xfrm>
              <a:custGeom>
                <a:avLst/>
                <a:gdLst>
                  <a:gd name="T0" fmla="*/ 415 w 555"/>
                  <a:gd name="T1" fmla="*/ 137 h 1102"/>
                  <a:gd name="T2" fmla="*/ 463 w 555"/>
                  <a:gd name="T3" fmla="*/ 32 h 1102"/>
                  <a:gd name="T4" fmla="*/ 520 w 555"/>
                  <a:gd name="T5" fmla="*/ 0 h 1102"/>
                  <a:gd name="T6" fmla="*/ 555 w 555"/>
                  <a:gd name="T7" fmla="*/ 32 h 1102"/>
                  <a:gd name="T8" fmla="*/ 549 w 555"/>
                  <a:gd name="T9" fmla="*/ 89 h 1102"/>
                  <a:gd name="T10" fmla="*/ 520 w 555"/>
                  <a:gd name="T11" fmla="*/ 128 h 1102"/>
                  <a:gd name="T12" fmla="*/ 469 w 555"/>
                  <a:gd name="T13" fmla="*/ 195 h 1102"/>
                  <a:gd name="T14" fmla="*/ 431 w 555"/>
                  <a:gd name="T15" fmla="*/ 287 h 1102"/>
                  <a:gd name="T16" fmla="*/ 396 w 555"/>
                  <a:gd name="T17" fmla="*/ 393 h 1102"/>
                  <a:gd name="T18" fmla="*/ 383 w 555"/>
                  <a:gd name="T19" fmla="*/ 493 h 1102"/>
                  <a:gd name="T20" fmla="*/ 364 w 555"/>
                  <a:gd name="T21" fmla="*/ 588 h 1102"/>
                  <a:gd name="T22" fmla="*/ 364 w 555"/>
                  <a:gd name="T23" fmla="*/ 722 h 1102"/>
                  <a:gd name="T24" fmla="*/ 374 w 555"/>
                  <a:gd name="T25" fmla="*/ 808 h 1102"/>
                  <a:gd name="T26" fmla="*/ 396 w 555"/>
                  <a:gd name="T27" fmla="*/ 952 h 1102"/>
                  <a:gd name="T28" fmla="*/ 415 w 555"/>
                  <a:gd name="T29" fmla="*/ 1010 h 1102"/>
                  <a:gd name="T30" fmla="*/ 415 w 555"/>
                  <a:gd name="T31" fmla="*/ 1054 h 1102"/>
                  <a:gd name="T32" fmla="*/ 405 w 555"/>
                  <a:gd name="T33" fmla="*/ 1093 h 1102"/>
                  <a:gd name="T34" fmla="*/ 367 w 555"/>
                  <a:gd name="T35" fmla="*/ 1102 h 1102"/>
                  <a:gd name="T36" fmla="*/ 348 w 555"/>
                  <a:gd name="T37" fmla="*/ 1093 h 1102"/>
                  <a:gd name="T38" fmla="*/ 297 w 555"/>
                  <a:gd name="T39" fmla="*/ 1077 h 1102"/>
                  <a:gd name="T40" fmla="*/ 221 w 555"/>
                  <a:gd name="T41" fmla="*/ 1077 h 1102"/>
                  <a:gd name="T42" fmla="*/ 106 w 555"/>
                  <a:gd name="T43" fmla="*/ 1086 h 1102"/>
                  <a:gd name="T44" fmla="*/ 33 w 555"/>
                  <a:gd name="T45" fmla="*/ 1096 h 1102"/>
                  <a:gd name="T46" fmla="*/ 0 w 555"/>
                  <a:gd name="T47" fmla="*/ 1086 h 1102"/>
                  <a:gd name="T48" fmla="*/ 0 w 555"/>
                  <a:gd name="T49" fmla="*/ 1067 h 1102"/>
                  <a:gd name="T50" fmla="*/ 49 w 555"/>
                  <a:gd name="T51" fmla="*/ 1045 h 1102"/>
                  <a:gd name="T52" fmla="*/ 100 w 555"/>
                  <a:gd name="T53" fmla="*/ 1026 h 1102"/>
                  <a:gd name="T54" fmla="*/ 192 w 555"/>
                  <a:gd name="T55" fmla="*/ 1019 h 1102"/>
                  <a:gd name="T56" fmla="*/ 253 w 555"/>
                  <a:gd name="T57" fmla="*/ 1019 h 1102"/>
                  <a:gd name="T58" fmla="*/ 316 w 555"/>
                  <a:gd name="T59" fmla="*/ 1038 h 1102"/>
                  <a:gd name="T60" fmla="*/ 354 w 555"/>
                  <a:gd name="T61" fmla="*/ 1057 h 1102"/>
                  <a:gd name="T62" fmla="*/ 383 w 555"/>
                  <a:gd name="T63" fmla="*/ 1048 h 1102"/>
                  <a:gd name="T64" fmla="*/ 374 w 555"/>
                  <a:gd name="T65" fmla="*/ 1006 h 1102"/>
                  <a:gd name="T66" fmla="*/ 348 w 555"/>
                  <a:gd name="T67" fmla="*/ 943 h 1102"/>
                  <a:gd name="T68" fmla="*/ 326 w 555"/>
                  <a:gd name="T69" fmla="*/ 872 h 1102"/>
                  <a:gd name="T70" fmla="*/ 316 w 555"/>
                  <a:gd name="T71" fmla="*/ 789 h 1102"/>
                  <a:gd name="T72" fmla="*/ 310 w 555"/>
                  <a:gd name="T73" fmla="*/ 710 h 1102"/>
                  <a:gd name="T74" fmla="*/ 310 w 555"/>
                  <a:gd name="T75" fmla="*/ 595 h 1102"/>
                  <a:gd name="T76" fmla="*/ 326 w 555"/>
                  <a:gd name="T77" fmla="*/ 528 h 1102"/>
                  <a:gd name="T78" fmla="*/ 329 w 555"/>
                  <a:gd name="T79" fmla="*/ 440 h 1102"/>
                  <a:gd name="T80" fmla="*/ 348 w 555"/>
                  <a:gd name="T81" fmla="*/ 316 h 1102"/>
                  <a:gd name="T82" fmla="*/ 374 w 555"/>
                  <a:gd name="T83" fmla="*/ 220 h 1102"/>
                  <a:gd name="T84" fmla="*/ 415 w 555"/>
                  <a:gd name="T85" fmla="*/ 137 h 110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55"/>
                  <a:gd name="T130" fmla="*/ 0 h 1102"/>
                  <a:gd name="T131" fmla="*/ 555 w 555"/>
                  <a:gd name="T132" fmla="*/ 1102 h 110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55" h="1102">
                    <a:moveTo>
                      <a:pt x="415" y="137"/>
                    </a:moveTo>
                    <a:lnTo>
                      <a:pt x="463" y="32"/>
                    </a:lnTo>
                    <a:lnTo>
                      <a:pt x="520" y="0"/>
                    </a:lnTo>
                    <a:lnTo>
                      <a:pt x="555" y="32"/>
                    </a:lnTo>
                    <a:lnTo>
                      <a:pt x="549" y="89"/>
                    </a:lnTo>
                    <a:lnTo>
                      <a:pt x="520" y="128"/>
                    </a:lnTo>
                    <a:lnTo>
                      <a:pt x="469" y="195"/>
                    </a:lnTo>
                    <a:lnTo>
                      <a:pt x="431" y="287"/>
                    </a:lnTo>
                    <a:lnTo>
                      <a:pt x="396" y="393"/>
                    </a:lnTo>
                    <a:lnTo>
                      <a:pt x="383" y="493"/>
                    </a:lnTo>
                    <a:lnTo>
                      <a:pt x="364" y="588"/>
                    </a:lnTo>
                    <a:lnTo>
                      <a:pt x="364" y="722"/>
                    </a:lnTo>
                    <a:lnTo>
                      <a:pt x="374" y="808"/>
                    </a:lnTo>
                    <a:lnTo>
                      <a:pt x="396" y="952"/>
                    </a:lnTo>
                    <a:lnTo>
                      <a:pt x="415" y="1010"/>
                    </a:lnTo>
                    <a:lnTo>
                      <a:pt x="415" y="1054"/>
                    </a:lnTo>
                    <a:lnTo>
                      <a:pt x="405" y="1093"/>
                    </a:lnTo>
                    <a:lnTo>
                      <a:pt x="367" y="1102"/>
                    </a:lnTo>
                    <a:lnTo>
                      <a:pt x="348" y="1093"/>
                    </a:lnTo>
                    <a:lnTo>
                      <a:pt x="297" y="1077"/>
                    </a:lnTo>
                    <a:lnTo>
                      <a:pt x="221" y="1077"/>
                    </a:lnTo>
                    <a:lnTo>
                      <a:pt x="106" y="1086"/>
                    </a:lnTo>
                    <a:lnTo>
                      <a:pt x="33" y="1096"/>
                    </a:lnTo>
                    <a:lnTo>
                      <a:pt x="0" y="1086"/>
                    </a:lnTo>
                    <a:lnTo>
                      <a:pt x="0" y="1067"/>
                    </a:lnTo>
                    <a:lnTo>
                      <a:pt x="49" y="1045"/>
                    </a:lnTo>
                    <a:lnTo>
                      <a:pt x="100" y="1026"/>
                    </a:lnTo>
                    <a:lnTo>
                      <a:pt x="192" y="1019"/>
                    </a:lnTo>
                    <a:lnTo>
                      <a:pt x="253" y="1019"/>
                    </a:lnTo>
                    <a:lnTo>
                      <a:pt x="316" y="1038"/>
                    </a:lnTo>
                    <a:lnTo>
                      <a:pt x="354" y="1057"/>
                    </a:lnTo>
                    <a:lnTo>
                      <a:pt x="383" y="1048"/>
                    </a:lnTo>
                    <a:lnTo>
                      <a:pt x="374" y="1006"/>
                    </a:lnTo>
                    <a:lnTo>
                      <a:pt x="348" y="943"/>
                    </a:lnTo>
                    <a:lnTo>
                      <a:pt x="326" y="872"/>
                    </a:lnTo>
                    <a:lnTo>
                      <a:pt x="316" y="789"/>
                    </a:lnTo>
                    <a:lnTo>
                      <a:pt x="310" y="710"/>
                    </a:lnTo>
                    <a:lnTo>
                      <a:pt x="310" y="595"/>
                    </a:lnTo>
                    <a:lnTo>
                      <a:pt x="326" y="528"/>
                    </a:lnTo>
                    <a:lnTo>
                      <a:pt x="329" y="440"/>
                    </a:lnTo>
                    <a:lnTo>
                      <a:pt x="348" y="316"/>
                    </a:lnTo>
                    <a:lnTo>
                      <a:pt x="374" y="220"/>
                    </a:lnTo>
                    <a:lnTo>
                      <a:pt x="415" y="137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2" name="Group 54"/>
            <p:cNvGrpSpPr>
              <a:grpSpLocks noChangeAspect="1"/>
            </p:cNvGrpSpPr>
            <p:nvPr/>
          </p:nvGrpSpPr>
          <p:grpSpPr bwMode="auto">
            <a:xfrm>
              <a:off x="1104" y="480"/>
              <a:ext cx="827" cy="844"/>
              <a:chOff x="384" y="3053"/>
              <a:chExt cx="1652" cy="1687"/>
            </a:xfrm>
          </p:grpSpPr>
          <p:sp>
            <p:nvSpPr>
              <p:cNvPr id="28681" name="Freeform 55"/>
              <p:cNvSpPr>
                <a:spLocks noChangeAspect="1"/>
              </p:cNvSpPr>
              <p:nvPr/>
            </p:nvSpPr>
            <p:spPr bwMode="auto">
              <a:xfrm>
                <a:off x="393" y="3700"/>
                <a:ext cx="1643" cy="1040"/>
              </a:xfrm>
              <a:custGeom>
                <a:avLst/>
                <a:gdLst>
                  <a:gd name="T0" fmla="*/ 0 w 1643"/>
                  <a:gd name="T1" fmla="*/ 2 h 1040"/>
                  <a:gd name="T2" fmla="*/ 0 w 1643"/>
                  <a:gd name="T3" fmla="*/ 857 h 1040"/>
                  <a:gd name="T4" fmla="*/ 17 w 1643"/>
                  <a:gd name="T5" fmla="*/ 898 h 1040"/>
                  <a:gd name="T6" fmla="*/ 46 w 1643"/>
                  <a:gd name="T7" fmla="*/ 920 h 1040"/>
                  <a:gd name="T8" fmla="*/ 103 w 1643"/>
                  <a:gd name="T9" fmla="*/ 945 h 1040"/>
                  <a:gd name="T10" fmla="*/ 177 w 1643"/>
                  <a:gd name="T11" fmla="*/ 972 h 1040"/>
                  <a:gd name="T12" fmla="*/ 268 w 1643"/>
                  <a:gd name="T13" fmla="*/ 996 h 1040"/>
                  <a:gd name="T14" fmla="*/ 399 w 1643"/>
                  <a:gd name="T15" fmla="*/ 1016 h 1040"/>
                  <a:gd name="T16" fmla="*/ 510 w 1643"/>
                  <a:gd name="T17" fmla="*/ 1025 h 1040"/>
                  <a:gd name="T18" fmla="*/ 624 w 1643"/>
                  <a:gd name="T19" fmla="*/ 1038 h 1040"/>
                  <a:gd name="T20" fmla="*/ 742 w 1643"/>
                  <a:gd name="T21" fmla="*/ 1040 h 1040"/>
                  <a:gd name="T22" fmla="*/ 890 w 1643"/>
                  <a:gd name="T23" fmla="*/ 1040 h 1040"/>
                  <a:gd name="T24" fmla="*/ 986 w 1643"/>
                  <a:gd name="T25" fmla="*/ 1038 h 1040"/>
                  <a:gd name="T26" fmla="*/ 1073 w 1643"/>
                  <a:gd name="T27" fmla="*/ 1033 h 1040"/>
                  <a:gd name="T28" fmla="*/ 1157 w 1643"/>
                  <a:gd name="T29" fmla="*/ 1025 h 1040"/>
                  <a:gd name="T30" fmla="*/ 1275 w 1643"/>
                  <a:gd name="T31" fmla="*/ 1011 h 1040"/>
                  <a:gd name="T32" fmla="*/ 1383 w 1643"/>
                  <a:gd name="T33" fmla="*/ 994 h 1040"/>
                  <a:gd name="T34" fmla="*/ 1465 w 1643"/>
                  <a:gd name="T35" fmla="*/ 972 h 1040"/>
                  <a:gd name="T36" fmla="*/ 1519 w 1643"/>
                  <a:gd name="T37" fmla="*/ 957 h 1040"/>
                  <a:gd name="T38" fmla="*/ 1576 w 1643"/>
                  <a:gd name="T39" fmla="*/ 930 h 1040"/>
                  <a:gd name="T40" fmla="*/ 1613 w 1643"/>
                  <a:gd name="T41" fmla="*/ 906 h 1040"/>
                  <a:gd name="T42" fmla="*/ 1638 w 1643"/>
                  <a:gd name="T43" fmla="*/ 876 h 1040"/>
                  <a:gd name="T44" fmla="*/ 1643 w 1643"/>
                  <a:gd name="T45" fmla="*/ 850 h 1040"/>
                  <a:gd name="T46" fmla="*/ 1643 w 1643"/>
                  <a:gd name="T47" fmla="*/ 0 h 1040"/>
                  <a:gd name="T48" fmla="*/ 0 w 1643"/>
                  <a:gd name="T49" fmla="*/ 2 h 104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43"/>
                  <a:gd name="T76" fmla="*/ 0 h 1040"/>
                  <a:gd name="T77" fmla="*/ 1643 w 1643"/>
                  <a:gd name="T78" fmla="*/ 1040 h 104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43" h="1040">
                    <a:moveTo>
                      <a:pt x="0" y="2"/>
                    </a:moveTo>
                    <a:lnTo>
                      <a:pt x="0" y="857"/>
                    </a:lnTo>
                    <a:lnTo>
                      <a:pt x="17" y="898"/>
                    </a:lnTo>
                    <a:lnTo>
                      <a:pt x="46" y="920"/>
                    </a:lnTo>
                    <a:lnTo>
                      <a:pt x="103" y="945"/>
                    </a:lnTo>
                    <a:lnTo>
                      <a:pt x="177" y="972"/>
                    </a:lnTo>
                    <a:lnTo>
                      <a:pt x="268" y="996"/>
                    </a:lnTo>
                    <a:lnTo>
                      <a:pt x="399" y="1016"/>
                    </a:lnTo>
                    <a:lnTo>
                      <a:pt x="510" y="1025"/>
                    </a:lnTo>
                    <a:lnTo>
                      <a:pt x="624" y="1038"/>
                    </a:lnTo>
                    <a:lnTo>
                      <a:pt x="742" y="1040"/>
                    </a:lnTo>
                    <a:lnTo>
                      <a:pt x="890" y="1040"/>
                    </a:lnTo>
                    <a:lnTo>
                      <a:pt x="986" y="1038"/>
                    </a:lnTo>
                    <a:lnTo>
                      <a:pt x="1073" y="1033"/>
                    </a:lnTo>
                    <a:lnTo>
                      <a:pt x="1157" y="1025"/>
                    </a:lnTo>
                    <a:lnTo>
                      <a:pt x="1275" y="1011"/>
                    </a:lnTo>
                    <a:lnTo>
                      <a:pt x="1383" y="994"/>
                    </a:lnTo>
                    <a:lnTo>
                      <a:pt x="1465" y="972"/>
                    </a:lnTo>
                    <a:lnTo>
                      <a:pt x="1519" y="957"/>
                    </a:lnTo>
                    <a:lnTo>
                      <a:pt x="1576" y="930"/>
                    </a:lnTo>
                    <a:lnTo>
                      <a:pt x="1613" y="906"/>
                    </a:lnTo>
                    <a:lnTo>
                      <a:pt x="1638" y="876"/>
                    </a:lnTo>
                    <a:lnTo>
                      <a:pt x="1643" y="850"/>
                    </a:lnTo>
                    <a:lnTo>
                      <a:pt x="164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2" name="Oval 56"/>
              <p:cNvSpPr>
                <a:spLocks noChangeAspect="1" noChangeArrowheads="1"/>
              </p:cNvSpPr>
              <p:nvPr/>
            </p:nvSpPr>
            <p:spPr bwMode="auto">
              <a:xfrm>
                <a:off x="384" y="3517"/>
                <a:ext cx="1637" cy="382"/>
              </a:xfrm>
              <a:prstGeom prst="ellipse">
                <a:avLst/>
              </a:prstGeom>
              <a:solidFill>
                <a:srgbClr val="FFB233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3" name="Freeform 57"/>
              <p:cNvSpPr>
                <a:spLocks noChangeAspect="1"/>
              </p:cNvSpPr>
              <p:nvPr/>
            </p:nvSpPr>
            <p:spPr bwMode="auto">
              <a:xfrm>
                <a:off x="1115" y="4044"/>
                <a:ext cx="200" cy="486"/>
              </a:xfrm>
              <a:custGeom>
                <a:avLst/>
                <a:gdLst>
                  <a:gd name="T0" fmla="*/ 38 w 200"/>
                  <a:gd name="T1" fmla="*/ 193 h 486"/>
                  <a:gd name="T2" fmla="*/ 3 w 200"/>
                  <a:gd name="T3" fmla="*/ 169 h 486"/>
                  <a:gd name="T4" fmla="*/ 0 w 200"/>
                  <a:gd name="T5" fmla="*/ 133 h 486"/>
                  <a:gd name="T6" fmla="*/ 0 w 200"/>
                  <a:gd name="T7" fmla="*/ 88 h 486"/>
                  <a:gd name="T8" fmla="*/ 28 w 200"/>
                  <a:gd name="T9" fmla="*/ 28 h 486"/>
                  <a:gd name="T10" fmla="*/ 69 w 200"/>
                  <a:gd name="T11" fmla="*/ 0 h 486"/>
                  <a:gd name="T12" fmla="*/ 123 w 200"/>
                  <a:gd name="T13" fmla="*/ 0 h 486"/>
                  <a:gd name="T14" fmla="*/ 171 w 200"/>
                  <a:gd name="T15" fmla="*/ 28 h 486"/>
                  <a:gd name="T16" fmla="*/ 190 w 200"/>
                  <a:gd name="T17" fmla="*/ 88 h 486"/>
                  <a:gd name="T18" fmla="*/ 181 w 200"/>
                  <a:gd name="T19" fmla="*/ 157 h 486"/>
                  <a:gd name="T20" fmla="*/ 155 w 200"/>
                  <a:gd name="T21" fmla="*/ 193 h 486"/>
                  <a:gd name="T22" fmla="*/ 114 w 200"/>
                  <a:gd name="T23" fmla="*/ 209 h 486"/>
                  <a:gd name="T24" fmla="*/ 200 w 200"/>
                  <a:gd name="T25" fmla="*/ 486 h 486"/>
                  <a:gd name="T26" fmla="*/ 0 w 200"/>
                  <a:gd name="T27" fmla="*/ 486 h 486"/>
                  <a:gd name="T28" fmla="*/ 66 w 200"/>
                  <a:gd name="T29" fmla="*/ 205 h 486"/>
                  <a:gd name="T30" fmla="*/ 38 w 200"/>
                  <a:gd name="T31" fmla="*/ 193 h 48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00"/>
                  <a:gd name="T49" fmla="*/ 0 h 486"/>
                  <a:gd name="T50" fmla="*/ 200 w 200"/>
                  <a:gd name="T51" fmla="*/ 486 h 48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00" h="486">
                    <a:moveTo>
                      <a:pt x="38" y="193"/>
                    </a:moveTo>
                    <a:lnTo>
                      <a:pt x="3" y="169"/>
                    </a:lnTo>
                    <a:lnTo>
                      <a:pt x="0" y="133"/>
                    </a:lnTo>
                    <a:lnTo>
                      <a:pt x="0" y="88"/>
                    </a:lnTo>
                    <a:lnTo>
                      <a:pt x="28" y="28"/>
                    </a:lnTo>
                    <a:lnTo>
                      <a:pt x="69" y="0"/>
                    </a:lnTo>
                    <a:lnTo>
                      <a:pt x="123" y="0"/>
                    </a:lnTo>
                    <a:lnTo>
                      <a:pt x="171" y="28"/>
                    </a:lnTo>
                    <a:lnTo>
                      <a:pt x="190" y="88"/>
                    </a:lnTo>
                    <a:lnTo>
                      <a:pt x="181" y="157"/>
                    </a:lnTo>
                    <a:lnTo>
                      <a:pt x="155" y="193"/>
                    </a:lnTo>
                    <a:lnTo>
                      <a:pt x="114" y="209"/>
                    </a:lnTo>
                    <a:lnTo>
                      <a:pt x="200" y="486"/>
                    </a:lnTo>
                    <a:lnTo>
                      <a:pt x="0" y="486"/>
                    </a:lnTo>
                    <a:lnTo>
                      <a:pt x="66" y="205"/>
                    </a:lnTo>
                    <a:lnTo>
                      <a:pt x="38" y="1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8684" name="Freeform 58"/>
              <p:cNvSpPr>
                <a:spLocks noChangeAspect="1"/>
              </p:cNvSpPr>
              <p:nvPr/>
            </p:nvSpPr>
            <p:spPr bwMode="auto">
              <a:xfrm>
                <a:off x="650" y="3053"/>
                <a:ext cx="1166" cy="671"/>
              </a:xfrm>
              <a:custGeom>
                <a:avLst/>
                <a:gdLst>
                  <a:gd name="T0" fmla="*/ 0 w 1166"/>
                  <a:gd name="T1" fmla="*/ 629 h 671"/>
                  <a:gd name="T2" fmla="*/ 0 w 1166"/>
                  <a:gd name="T3" fmla="*/ 534 h 671"/>
                  <a:gd name="T4" fmla="*/ 15 w 1166"/>
                  <a:gd name="T5" fmla="*/ 444 h 671"/>
                  <a:gd name="T6" fmla="*/ 41 w 1166"/>
                  <a:gd name="T7" fmla="*/ 358 h 671"/>
                  <a:gd name="T8" fmla="*/ 70 w 1166"/>
                  <a:gd name="T9" fmla="*/ 290 h 671"/>
                  <a:gd name="T10" fmla="*/ 117 w 1166"/>
                  <a:gd name="T11" fmla="*/ 227 h 671"/>
                  <a:gd name="T12" fmla="*/ 153 w 1166"/>
                  <a:gd name="T13" fmla="*/ 183 h 671"/>
                  <a:gd name="T14" fmla="*/ 216 w 1166"/>
                  <a:gd name="T15" fmla="*/ 129 h 671"/>
                  <a:gd name="T16" fmla="*/ 260 w 1166"/>
                  <a:gd name="T17" fmla="*/ 100 h 671"/>
                  <a:gd name="T18" fmla="*/ 326 w 1166"/>
                  <a:gd name="T19" fmla="*/ 56 h 671"/>
                  <a:gd name="T20" fmla="*/ 398 w 1166"/>
                  <a:gd name="T21" fmla="*/ 27 h 671"/>
                  <a:gd name="T22" fmla="*/ 493 w 1166"/>
                  <a:gd name="T23" fmla="*/ 5 h 671"/>
                  <a:gd name="T24" fmla="*/ 581 w 1166"/>
                  <a:gd name="T25" fmla="*/ 0 h 671"/>
                  <a:gd name="T26" fmla="*/ 668 w 1166"/>
                  <a:gd name="T27" fmla="*/ 7 h 671"/>
                  <a:gd name="T28" fmla="*/ 741 w 1166"/>
                  <a:gd name="T29" fmla="*/ 19 h 671"/>
                  <a:gd name="T30" fmla="*/ 831 w 1166"/>
                  <a:gd name="T31" fmla="*/ 51 h 671"/>
                  <a:gd name="T32" fmla="*/ 904 w 1166"/>
                  <a:gd name="T33" fmla="*/ 95 h 671"/>
                  <a:gd name="T34" fmla="*/ 955 w 1166"/>
                  <a:gd name="T35" fmla="*/ 131 h 671"/>
                  <a:gd name="T36" fmla="*/ 1006 w 1166"/>
                  <a:gd name="T37" fmla="*/ 180 h 671"/>
                  <a:gd name="T38" fmla="*/ 1049 w 1166"/>
                  <a:gd name="T39" fmla="*/ 227 h 671"/>
                  <a:gd name="T40" fmla="*/ 1083 w 1166"/>
                  <a:gd name="T41" fmla="*/ 278 h 671"/>
                  <a:gd name="T42" fmla="*/ 1108 w 1166"/>
                  <a:gd name="T43" fmla="*/ 327 h 671"/>
                  <a:gd name="T44" fmla="*/ 1134 w 1166"/>
                  <a:gd name="T45" fmla="*/ 388 h 671"/>
                  <a:gd name="T46" fmla="*/ 1144 w 1166"/>
                  <a:gd name="T47" fmla="*/ 444 h 671"/>
                  <a:gd name="T48" fmla="*/ 1156 w 1166"/>
                  <a:gd name="T49" fmla="*/ 490 h 671"/>
                  <a:gd name="T50" fmla="*/ 1164 w 1166"/>
                  <a:gd name="T51" fmla="*/ 534 h 671"/>
                  <a:gd name="T52" fmla="*/ 1166 w 1166"/>
                  <a:gd name="T53" fmla="*/ 619 h 671"/>
                  <a:gd name="T54" fmla="*/ 1142 w 1166"/>
                  <a:gd name="T55" fmla="*/ 641 h 671"/>
                  <a:gd name="T56" fmla="*/ 1091 w 1166"/>
                  <a:gd name="T57" fmla="*/ 656 h 671"/>
                  <a:gd name="T58" fmla="*/ 1032 w 1166"/>
                  <a:gd name="T59" fmla="*/ 666 h 671"/>
                  <a:gd name="T60" fmla="*/ 969 w 1166"/>
                  <a:gd name="T61" fmla="*/ 656 h 671"/>
                  <a:gd name="T62" fmla="*/ 923 w 1166"/>
                  <a:gd name="T63" fmla="*/ 637 h 671"/>
                  <a:gd name="T64" fmla="*/ 911 w 1166"/>
                  <a:gd name="T65" fmla="*/ 615 h 671"/>
                  <a:gd name="T66" fmla="*/ 911 w 1166"/>
                  <a:gd name="T67" fmla="*/ 510 h 671"/>
                  <a:gd name="T68" fmla="*/ 904 w 1166"/>
                  <a:gd name="T69" fmla="*/ 466 h 671"/>
                  <a:gd name="T70" fmla="*/ 887 w 1166"/>
                  <a:gd name="T71" fmla="*/ 415 h 671"/>
                  <a:gd name="T72" fmla="*/ 853 w 1166"/>
                  <a:gd name="T73" fmla="*/ 358 h 671"/>
                  <a:gd name="T74" fmla="*/ 821 w 1166"/>
                  <a:gd name="T75" fmla="*/ 329 h 671"/>
                  <a:gd name="T76" fmla="*/ 787 w 1166"/>
                  <a:gd name="T77" fmla="*/ 293 h 671"/>
                  <a:gd name="T78" fmla="*/ 729 w 1166"/>
                  <a:gd name="T79" fmla="*/ 263 h 671"/>
                  <a:gd name="T80" fmla="*/ 685 w 1166"/>
                  <a:gd name="T81" fmla="*/ 249 h 671"/>
                  <a:gd name="T82" fmla="*/ 649 w 1166"/>
                  <a:gd name="T83" fmla="*/ 234 h 671"/>
                  <a:gd name="T84" fmla="*/ 610 w 1166"/>
                  <a:gd name="T85" fmla="*/ 234 h 671"/>
                  <a:gd name="T86" fmla="*/ 530 w 1166"/>
                  <a:gd name="T87" fmla="*/ 234 h 671"/>
                  <a:gd name="T88" fmla="*/ 486 w 1166"/>
                  <a:gd name="T89" fmla="*/ 241 h 671"/>
                  <a:gd name="T90" fmla="*/ 430 w 1166"/>
                  <a:gd name="T91" fmla="*/ 263 h 671"/>
                  <a:gd name="T92" fmla="*/ 386 w 1166"/>
                  <a:gd name="T93" fmla="*/ 290 h 671"/>
                  <a:gd name="T94" fmla="*/ 347 w 1166"/>
                  <a:gd name="T95" fmla="*/ 319 h 671"/>
                  <a:gd name="T96" fmla="*/ 313 w 1166"/>
                  <a:gd name="T97" fmla="*/ 351 h 671"/>
                  <a:gd name="T98" fmla="*/ 284 w 1166"/>
                  <a:gd name="T99" fmla="*/ 400 h 671"/>
                  <a:gd name="T100" fmla="*/ 267 w 1166"/>
                  <a:gd name="T101" fmla="*/ 439 h 671"/>
                  <a:gd name="T102" fmla="*/ 255 w 1166"/>
                  <a:gd name="T103" fmla="*/ 480 h 671"/>
                  <a:gd name="T104" fmla="*/ 253 w 1166"/>
                  <a:gd name="T105" fmla="*/ 502 h 671"/>
                  <a:gd name="T106" fmla="*/ 253 w 1166"/>
                  <a:gd name="T107" fmla="*/ 622 h 671"/>
                  <a:gd name="T108" fmla="*/ 233 w 1166"/>
                  <a:gd name="T109" fmla="*/ 651 h 671"/>
                  <a:gd name="T110" fmla="*/ 182 w 1166"/>
                  <a:gd name="T111" fmla="*/ 671 h 671"/>
                  <a:gd name="T112" fmla="*/ 129 w 1166"/>
                  <a:gd name="T113" fmla="*/ 666 h 671"/>
                  <a:gd name="T114" fmla="*/ 44 w 1166"/>
                  <a:gd name="T115" fmla="*/ 656 h 671"/>
                  <a:gd name="T116" fmla="*/ 0 w 1166"/>
                  <a:gd name="T117" fmla="*/ 629 h 67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166"/>
                  <a:gd name="T178" fmla="*/ 0 h 671"/>
                  <a:gd name="T179" fmla="*/ 1166 w 1166"/>
                  <a:gd name="T180" fmla="*/ 671 h 67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166" h="671">
                    <a:moveTo>
                      <a:pt x="0" y="629"/>
                    </a:moveTo>
                    <a:lnTo>
                      <a:pt x="0" y="534"/>
                    </a:lnTo>
                    <a:lnTo>
                      <a:pt x="15" y="444"/>
                    </a:lnTo>
                    <a:lnTo>
                      <a:pt x="41" y="358"/>
                    </a:lnTo>
                    <a:lnTo>
                      <a:pt x="70" y="290"/>
                    </a:lnTo>
                    <a:lnTo>
                      <a:pt x="117" y="227"/>
                    </a:lnTo>
                    <a:lnTo>
                      <a:pt x="153" y="183"/>
                    </a:lnTo>
                    <a:lnTo>
                      <a:pt x="216" y="129"/>
                    </a:lnTo>
                    <a:lnTo>
                      <a:pt x="260" y="100"/>
                    </a:lnTo>
                    <a:lnTo>
                      <a:pt x="326" y="56"/>
                    </a:lnTo>
                    <a:lnTo>
                      <a:pt x="398" y="27"/>
                    </a:lnTo>
                    <a:lnTo>
                      <a:pt x="493" y="5"/>
                    </a:lnTo>
                    <a:lnTo>
                      <a:pt x="581" y="0"/>
                    </a:lnTo>
                    <a:lnTo>
                      <a:pt x="668" y="7"/>
                    </a:lnTo>
                    <a:lnTo>
                      <a:pt x="741" y="19"/>
                    </a:lnTo>
                    <a:lnTo>
                      <a:pt x="831" y="51"/>
                    </a:lnTo>
                    <a:lnTo>
                      <a:pt x="904" y="95"/>
                    </a:lnTo>
                    <a:lnTo>
                      <a:pt x="955" y="131"/>
                    </a:lnTo>
                    <a:lnTo>
                      <a:pt x="1006" y="180"/>
                    </a:lnTo>
                    <a:lnTo>
                      <a:pt x="1049" y="227"/>
                    </a:lnTo>
                    <a:lnTo>
                      <a:pt x="1083" y="278"/>
                    </a:lnTo>
                    <a:lnTo>
                      <a:pt x="1108" y="327"/>
                    </a:lnTo>
                    <a:lnTo>
                      <a:pt x="1134" y="388"/>
                    </a:lnTo>
                    <a:lnTo>
                      <a:pt x="1144" y="444"/>
                    </a:lnTo>
                    <a:lnTo>
                      <a:pt x="1156" y="490"/>
                    </a:lnTo>
                    <a:lnTo>
                      <a:pt x="1164" y="534"/>
                    </a:lnTo>
                    <a:lnTo>
                      <a:pt x="1166" y="619"/>
                    </a:lnTo>
                    <a:lnTo>
                      <a:pt x="1142" y="641"/>
                    </a:lnTo>
                    <a:lnTo>
                      <a:pt x="1091" y="656"/>
                    </a:lnTo>
                    <a:lnTo>
                      <a:pt x="1032" y="666"/>
                    </a:lnTo>
                    <a:lnTo>
                      <a:pt x="969" y="656"/>
                    </a:lnTo>
                    <a:lnTo>
                      <a:pt x="923" y="637"/>
                    </a:lnTo>
                    <a:lnTo>
                      <a:pt x="911" y="615"/>
                    </a:lnTo>
                    <a:lnTo>
                      <a:pt x="911" y="510"/>
                    </a:lnTo>
                    <a:lnTo>
                      <a:pt x="904" y="466"/>
                    </a:lnTo>
                    <a:lnTo>
                      <a:pt x="887" y="415"/>
                    </a:lnTo>
                    <a:lnTo>
                      <a:pt x="853" y="358"/>
                    </a:lnTo>
                    <a:lnTo>
                      <a:pt x="821" y="329"/>
                    </a:lnTo>
                    <a:lnTo>
                      <a:pt x="787" y="293"/>
                    </a:lnTo>
                    <a:lnTo>
                      <a:pt x="729" y="263"/>
                    </a:lnTo>
                    <a:lnTo>
                      <a:pt x="685" y="249"/>
                    </a:lnTo>
                    <a:lnTo>
                      <a:pt x="649" y="234"/>
                    </a:lnTo>
                    <a:lnTo>
                      <a:pt x="610" y="234"/>
                    </a:lnTo>
                    <a:lnTo>
                      <a:pt x="530" y="234"/>
                    </a:lnTo>
                    <a:lnTo>
                      <a:pt x="486" y="241"/>
                    </a:lnTo>
                    <a:lnTo>
                      <a:pt x="430" y="263"/>
                    </a:lnTo>
                    <a:lnTo>
                      <a:pt x="386" y="290"/>
                    </a:lnTo>
                    <a:lnTo>
                      <a:pt x="347" y="319"/>
                    </a:lnTo>
                    <a:lnTo>
                      <a:pt x="313" y="351"/>
                    </a:lnTo>
                    <a:lnTo>
                      <a:pt x="284" y="400"/>
                    </a:lnTo>
                    <a:lnTo>
                      <a:pt x="267" y="439"/>
                    </a:lnTo>
                    <a:lnTo>
                      <a:pt x="255" y="480"/>
                    </a:lnTo>
                    <a:lnTo>
                      <a:pt x="253" y="502"/>
                    </a:lnTo>
                    <a:lnTo>
                      <a:pt x="253" y="622"/>
                    </a:lnTo>
                    <a:lnTo>
                      <a:pt x="233" y="651"/>
                    </a:lnTo>
                    <a:lnTo>
                      <a:pt x="182" y="671"/>
                    </a:lnTo>
                    <a:lnTo>
                      <a:pt x="129" y="666"/>
                    </a:lnTo>
                    <a:lnTo>
                      <a:pt x="44" y="656"/>
                    </a:lnTo>
                    <a:lnTo>
                      <a:pt x="0" y="629"/>
                    </a:lnTo>
                    <a:close/>
                  </a:path>
                </a:pathLst>
              </a:custGeom>
              <a:solidFill>
                <a:srgbClr val="FFCC66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690683" name="Rectangle 59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江山易改</a:t>
            </a:r>
            <a:r>
              <a:rPr lang="zh-TW" altLang="en-US" dirty="0" smtClean="0"/>
              <a:t>本性難移？</a:t>
            </a:r>
            <a:endParaRPr lang="zh-TW" altLang="en-US" dirty="0" smtClean="0"/>
          </a:p>
        </p:txBody>
      </p:sp>
      <p:sp>
        <p:nvSpPr>
          <p:cNvPr id="1690684" name="Text Box 60"/>
          <p:cNvSpPr txBox="1">
            <a:spLocks noChangeArrowheads="1"/>
          </p:cNvSpPr>
          <p:nvPr/>
        </p:nvSpPr>
        <p:spPr bwMode="auto">
          <a:xfrm>
            <a:off x="1447791" y="4784692"/>
            <a:ext cx="669927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「</a:t>
            </a:r>
            <a:r>
              <a:rPr lang="zh-TW" altLang="en-US" sz="36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組織學習</a:t>
            </a:r>
            <a:r>
              <a:rPr lang="zh-TW" altLang="en-US" sz="28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」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是突破心智枷鎖的利器。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0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0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0684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8</TotalTime>
  <Words>165</Words>
  <Application>Microsoft Office PowerPoint</Application>
  <PresentationFormat>如螢幕大小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教學目標</vt:lpstr>
      <vt:lpstr>PowerPoint 簡報</vt:lpstr>
      <vt:lpstr>這隻大象有幾隻腳？</vt:lpstr>
      <vt:lpstr>你是看到了一張臉， 或是一個愛斯基摩人呢？</vt:lpstr>
      <vt:lpstr>你看到了一位樂器演奏家 或是一位女孩的臉呢？</vt:lpstr>
      <vt:lpstr>PowerPoint 簡報</vt:lpstr>
      <vt:lpstr>不「革心」，談什麼「興革」！</vt:lpstr>
      <vt:lpstr>江山易改本性難移？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這隻大象有幾隻腳？</dc:title>
  <dc:creator>Your User Name</dc:creator>
  <cp:lastModifiedBy>USER</cp:lastModifiedBy>
  <cp:revision>4</cp:revision>
  <dcterms:created xsi:type="dcterms:W3CDTF">2010-07-17T14:25:51Z</dcterms:created>
  <dcterms:modified xsi:type="dcterms:W3CDTF">2013-05-21T11:34:33Z</dcterms:modified>
</cp:coreProperties>
</file>